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19"/>
  </p:notesMasterIdLst>
  <p:sldIdLst>
    <p:sldId id="256" r:id="rId2"/>
    <p:sldId id="257" r:id="rId3"/>
    <p:sldId id="270" r:id="rId4"/>
    <p:sldId id="271" r:id="rId5"/>
    <p:sldId id="258" r:id="rId6"/>
    <p:sldId id="259" r:id="rId7"/>
    <p:sldId id="261" r:id="rId8"/>
    <p:sldId id="264" r:id="rId9"/>
    <p:sldId id="260" r:id="rId10"/>
    <p:sldId id="265" r:id="rId11"/>
    <p:sldId id="266" r:id="rId12"/>
    <p:sldId id="267" r:id="rId13"/>
    <p:sldId id="268" r:id="rId14"/>
    <p:sldId id="269" r:id="rId15"/>
    <p:sldId id="263" r:id="rId16"/>
    <p:sldId id="299" r:id="rId17"/>
    <p:sldId id="262" r:id="rId18"/>
  </p:sldIdLst>
  <p:sldSz cx="9144000" cy="5143500" type="screen16x9"/>
  <p:notesSz cx="6858000" cy="9144000"/>
  <p:embeddedFontLst>
    <p:embeddedFont>
      <p:font typeface="Blinker" panose="020B0604020202020204" charset="0"/>
      <p:regular r:id="rId20"/>
      <p:bold r:id="rId21"/>
    </p:embeddedFont>
    <p:embeddedFont>
      <p:font typeface="Georgia" panose="02040502050405020303" pitchFamily="18" charset="0"/>
      <p:regular r:id="rId22"/>
      <p:bold r:id="rId23"/>
      <p:italic r:id="rId24"/>
      <p:boldItalic r:id="rId25"/>
    </p:embeddedFont>
    <p:embeddedFont>
      <p:font typeface="Nunito Light" pitchFamily="2" charset="0"/>
      <p:regular r:id="rId26"/>
      <p:italic r:id="rId27"/>
    </p:embeddedFont>
    <p:embeddedFont>
      <p:font typeface="Raleway" pitchFamily="2"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EF4172-8980-16E0-3CB5-DBA172544B34}" name="Anslie Waldrep" initials="AW" userId="S::awaldrep@illinoisheartland.org::58ec5677-3e76-4f2c-a471-cce5c5f26ec2"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CC43464-7A3A-461A-8BC7-F5746095BB75}">
  <a:tblStyle styleId="{1CC43464-7A3A-461A-8BC7-F5746095BB7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668E4A5-8E9A-4B7E-9C6B-4B38834A8CB0}"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325" autoAdjust="0"/>
  </p:normalViewPr>
  <p:slideViewPr>
    <p:cSldViewPr snapToGrid="0">
      <p:cViewPr varScale="1">
        <p:scale>
          <a:sx n="92" d="100"/>
          <a:sy n="92" d="100"/>
        </p:scale>
        <p:origin x="215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latin typeface="Calibri"/>
              <a:ea typeface="Calibri"/>
              <a:cs typeface="Calibri"/>
            </a:endParaRPr>
          </a:p>
        </p:txBody>
      </p:sp>
    </p:spTree>
    <p:extLst>
      <p:ext uri="{BB962C8B-B14F-4D97-AF65-F5344CB8AC3E}">
        <p14:creationId xmlns:p14="http://schemas.microsoft.com/office/powerpoint/2010/main" val="1554061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latin typeface="Calibri"/>
              <a:ea typeface="Calibri"/>
              <a:cs typeface="Calibri"/>
            </a:endParaRPr>
          </a:p>
          <a:p>
            <a:pPr>
              <a:buNone/>
            </a:pPr>
            <a:endParaRPr lang="en-US" dirty="0">
              <a:latin typeface="Calibri"/>
              <a:ea typeface="Calibri"/>
              <a:cs typeface="Calibri"/>
            </a:endParaRPr>
          </a:p>
        </p:txBody>
      </p:sp>
    </p:spTree>
    <p:extLst>
      <p:ext uri="{BB962C8B-B14F-4D97-AF65-F5344CB8AC3E}">
        <p14:creationId xmlns:p14="http://schemas.microsoft.com/office/powerpoint/2010/main" val="808456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latin typeface="Calibri"/>
              <a:ea typeface="Calibri"/>
              <a:cs typeface="Calibri"/>
            </a:endParaRPr>
          </a:p>
          <a:p>
            <a:pPr>
              <a:buNone/>
            </a:pPr>
            <a:endParaRPr lang="en-US" dirty="0">
              <a:latin typeface="Calibri"/>
              <a:ea typeface="Calibri"/>
              <a:cs typeface="Calibri"/>
            </a:endParaRPr>
          </a:p>
        </p:txBody>
      </p:sp>
    </p:spTree>
    <p:extLst>
      <p:ext uri="{BB962C8B-B14F-4D97-AF65-F5344CB8AC3E}">
        <p14:creationId xmlns:p14="http://schemas.microsoft.com/office/powerpoint/2010/main" val="3212232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latin typeface="Calibri"/>
              <a:ea typeface="Calibri"/>
              <a:cs typeface="Calibri"/>
            </a:endParaRPr>
          </a:p>
          <a:p>
            <a:pPr>
              <a:buNone/>
            </a:pPr>
            <a:endParaRPr lang="en-US" dirty="0">
              <a:latin typeface="Calibri"/>
              <a:ea typeface="Calibri"/>
              <a:cs typeface="Calibri"/>
            </a:endParaRPr>
          </a:p>
        </p:txBody>
      </p:sp>
    </p:spTree>
    <p:extLst>
      <p:ext uri="{BB962C8B-B14F-4D97-AF65-F5344CB8AC3E}">
        <p14:creationId xmlns:p14="http://schemas.microsoft.com/office/powerpoint/2010/main" val="1985575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latin typeface="Calibri"/>
              <a:ea typeface="Calibri"/>
              <a:cs typeface="Calibri"/>
            </a:endParaRPr>
          </a:p>
          <a:p>
            <a:pPr>
              <a:buNone/>
            </a:pPr>
            <a:endParaRPr lang="en-US" dirty="0">
              <a:latin typeface="Calibri"/>
              <a:ea typeface="Calibri"/>
              <a:cs typeface="Calibri"/>
            </a:endParaRPr>
          </a:p>
        </p:txBody>
      </p:sp>
    </p:spTree>
    <p:extLst>
      <p:ext uri="{BB962C8B-B14F-4D97-AF65-F5344CB8AC3E}">
        <p14:creationId xmlns:p14="http://schemas.microsoft.com/office/powerpoint/2010/main" val="963704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B9602B2-06F0-4806-99E7-ECC0E4153939}" type="slidenum">
              <a:rPr lang="en-US" smtClean="0"/>
              <a:t>16</a:t>
            </a:fld>
            <a:endParaRPr lang="en-US"/>
          </a:p>
        </p:txBody>
      </p:sp>
    </p:spTree>
    <p:extLst>
      <p:ext uri="{BB962C8B-B14F-4D97-AF65-F5344CB8AC3E}">
        <p14:creationId xmlns:p14="http://schemas.microsoft.com/office/powerpoint/2010/main" val="178871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latin typeface="Calibri"/>
              <a:ea typeface="Calibri"/>
              <a:cs typeface="Calibri"/>
            </a:endParaRPr>
          </a:p>
        </p:txBody>
      </p:sp>
    </p:spTree>
    <p:extLst>
      <p:ext uri="{BB962C8B-B14F-4D97-AF65-F5344CB8AC3E}">
        <p14:creationId xmlns:p14="http://schemas.microsoft.com/office/powerpoint/2010/main" val="963972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latin typeface="Calibri"/>
              <a:cs typeface="Calibri"/>
            </a:endParaRPr>
          </a:p>
        </p:txBody>
      </p:sp>
    </p:spTree>
    <p:extLst>
      <p:ext uri="{BB962C8B-B14F-4D97-AF65-F5344CB8AC3E}">
        <p14:creationId xmlns:p14="http://schemas.microsoft.com/office/powerpoint/2010/main" val="949571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latin typeface="Calibri"/>
              <a:cs typeface="Calibri"/>
            </a:endParaRPr>
          </a:p>
        </p:txBody>
      </p:sp>
    </p:spTree>
    <p:extLst>
      <p:ext uri="{BB962C8B-B14F-4D97-AF65-F5344CB8AC3E}">
        <p14:creationId xmlns:p14="http://schemas.microsoft.com/office/powerpoint/2010/main" val="1457324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latin typeface="Calibri"/>
              <a:cs typeface="Calibri"/>
            </a:endParaRPr>
          </a:p>
        </p:txBody>
      </p:sp>
    </p:spTree>
    <p:extLst>
      <p:ext uri="{BB962C8B-B14F-4D97-AF65-F5344CB8AC3E}">
        <p14:creationId xmlns:p14="http://schemas.microsoft.com/office/powerpoint/2010/main" val="1760596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latin typeface="Calibri"/>
              <a:cs typeface="Calibri"/>
            </a:endParaRPr>
          </a:p>
        </p:txBody>
      </p:sp>
    </p:spTree>
    <p:extLst>
      <p:ext uri="{BB962C8B-B14F-4D97-AF65-F5344CB8AC3E}">
        <p14:creationId xmlns:p14="http://schemas.microsoft.com/office/powerpoint/2010/main" val="1685630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latin typeface="Calibri"/>
              <a:cs typeface="Calibri"/>
            </a:endParaRPr>
          </a:p>
        </p:txBody>
      </p:sp>
    </p:spTree>
    <p:extLst>
      <p:ext uri="{BB962C8B-B14F-4D97-AF65-F5344CB8AC3E}">
        <p14:creationId xmlns:p14="http://schemas.microsoft.com/office/powerpoint/2010/main" val="895372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latin typeface="Calibri"/>
              <a:ea typeface="Calibri"/>
              <a:cs typeface="Calibri"/>
            </a:endParaRPr>
          </a:p>
        </p:txBody>
      </p:sp>
    </p:spTree>
    <p:extLst>
      <p:ext uri="{BB962C8B-B14F-4D97-AF65-F5344CB8AC3E}">
        <p14:creationId xmlns:p14="http://schemas.microsoft.com/office/powerpoint/2010/main" val="1297526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latin typeface="Calibri"/>
              <a:cs typeface="Calibri"/>
            </a:endParaRPr>
          </a:p>
        </p:txBody>
      </p:sp>
    </p:spTree>
    <p:extLst>
      <p:ext uri="{BB962C8B-B14F-4D97-AF65-F5344CB8AC3E}">
        <p14:creationId xmlns:p14="http://schemas.microsoft.com/office/powerpoint/2010/main" val="8544043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hyperlink" Target="http://bit.ly/2TtBDfr" TargetMode="External"/><Relationship Id="rId3" Type="http://schemas.openxmlformats.org/officeDocument/2006/relationships/image" Target="../media/image5.png"/><Relationship Id="rId7" Type="http://schemas.openxmlformats.org/officeDocument/2006/relationships/hyperlink" Target="http://bit.ly/2TyoMsr"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bit.ly/3A1uf1Q" TargetMode="External"/><Relationship Id="rId5" Type="http://schemas.openxmlformats.org/officeDocument/2006/relationships/image" Target="../media/image3.png"/><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2593475" y="1550900"/>
            <a:ext cx="14250950" cy="4166950"/>
            <a:chOff x="-2593475" y="1550900"/>
            <a:chExt cx="14250950" cy="4166950"/>
          </a:xfrm>
        </p:grpSpPr>
        <p:pic>
          <p:nvPicPr>
            <p:cNvPr id="10" name="Google Shape;10;p2"/>
            <p:cNvPicPr preferRelativeResize="0"/>
            <p:nvPr/>
          </p:nvPicPr>
          <p:blipFill>
            <a:blip r:embed="rId2">
              <a:alphaModFix/>
            </a:blip>
            <a:stretch>
              <a:fillRect/>
            </a:stretch>
          </p:blipFill>
          <p:spPr>
            <a:xfrm rot="-5400000" flipH="1">
              <a:off x="-2593475" y="1550900"/>
              <a:ext cx="3306700" cy="3306700"/>
            </a:xfrm>
            <a:prstGeom prst="rect">
              <a:avLst/>
            </a:prstGeom>
            <a:noFill/>
            <a:ln>
              <a:noFill/>
            </a:ln>
          </p:spPr>
        </p:pic>
        <p:pic>
          <p:nvPicPr>
            <p:cNvPr id="11" name="Google Shape;11;p2"/>
            <p:cNvPicPr preferRelativeResize="0"/>
            <p:nvPr/>
          </p:nvPicPr>
          <p:blipFill>
            <a:blip r:embed="rId2">
              <a:alphaModFix/>
            </a:blip>
            <a:stretch>
              <a:fillRect/>
            </a:stretch>
          </p:blipFill>
          <p:spPr>
            <a:xfrm rot="5400000">
              <a:off x="8350775" y="2411150"/>
              <a:ext cx="3306700" cy="3306700"/>
            </a:xfrm>
            <a:prstGeom prst="rect">
              <a:avLst/>
            </a:prstGeom>
            <a:noFill/>
            <a:ln>
              <a:noFill/>
            </a:ln>
          </p:spPr>
        </p:pic>
      </p:grpSp>
      <p:grpSp>
        <p:nvGrpSpPr>
          <p:cNvPr id="12" name="Google Shape;12;p2"/>
          <p:cNvGrpSpPr/>
          <p:nvPr/>
        </p:nvGrpSpPr>
        <p:grpSpPr>
          <a:xfrm>
            <a:off x="499875" y="-1978375"/>
            <a:ext cx="5286725" cy="9011575"/>
            <a:chOff x="499875" y="-1978375"/>
            <a:chExt cx="5286725" cy="9011575"/>
          </a:xfrm>
        </p:grpSpPr>
        <p:pic>
          <p:nvPicPr>
            <p:cNvPr id="13" name="Google Shape;13;p2"/>
            <p:cNvPicPr preferRelativeResize="0"/>
            <p:nvPr/>
          </p:nvPicPr>
          <p:blipFill>
            <a:blip r:embed="rId3">
              <a:alphaModFix/>
            </a:blip>
            <a:stretch>
              <a:fillRect/>
            </a:stretch>
          </p:blipFill>
          <p:spPr>
            <a:xfrm>
              <a:off x="3357400" y="4604000"/>
              <a:ext cx="2429200" cy="2429200"/>
            </a:xfrm>
            <a:prstGeom prst="rect">
              <a:avLst/>
            </a:prstGeom>
            <a:noFill/>
            <a:ln>
              <a:noFill/>
            </a:ln>
          </p:spPr>
        </p:pic>
        <p:pic>
          <p:nvPicPr>
            <p:cNvPr id="14" name="Google Shape;14;p2"/>
            <p:cNvPicPr preferRelativeResize="0"/>
            <p:nvPr/>
          </p:nvPicPr>
          <p:blipFill>
            <a:blip r:embed="rId3">
              <a:alphaModFix/>
            </a:blip>
            <a:stretch>
              <a:fillRect/>
            </a:stretch>
          </p:blipFill>
          <p:spPr>
            <a:xfrm>
              <a:off x="499875" y="-1978375"/>
              <a:ext cx="2429200" cy="2429200"/>
            </a:xfrm>
            <a:prstGeom prst="rect">
              <a:avLst/>
            </a:prstGeom>
            <a:noFill/>
            <a:ln>
              <a:noFill/>
            </a:ln>
          </p:spPr>
        </p:pic>
      </p:grpSp>
      <p:grpSp>
        <p:nvGrpSpPr>
          <p:cNvPr id="15" name="Google Shape;15;p2"/>
          <p:cNvGrpSpPr/>
          <p:nvPr/>
        </p:nvGrpSpPr>
        <p:grpSpPr>
          <a:xfrm>
            <a:off x="-753450" y="1615925"/>
            <a:ext cx="12008875" cy="5832425"/>
            <a:chOff x="-753450" y="1615925"/>
            <a:chExt cx="12008875" cy="5832425"/>
          </a:xfrm>
        </p:grpSpPr>
        <p:pic>
          <p:nvPicPr>
            <p:cNvPr id="16" name="Google Shape;16;p2"/>
            <p:cNvPicPr preferRelativeResize="0"/>
            <p:nvPr/>
          </p:nvPicPr>
          <p:blipFill>
            <a:blip r:embed="rId4">
              <a:alphaModFix/>
            </a:blip>
            <a:stretch>
              <a:fillRect/>
            </a:stretch>
          </p:blipFill>
          <p:spPr>
            <a:xfrm>
              <a:off x="8568725" y="1615925"/>
              <a:ext cx="2686700" cy="2686700"/>
            </a:xfrm>
            <a:prstGeom prst="rect">
              <a:avLst/>
            </a:prstGeom>
            <a:noFill/>
            <a:ln>
              <a:noFill/>
            </a:ln>
          </p:spPr>
        </p:pic>
        <p:pic>
          <p:nvPicPr>
            <p:cNvPr id="17" name="Google Shape;17;p2"/>
            <p:cNvPicPr preferRelativeResize="0"/>
            <p:nvPr/>
          </p:nvPicPr>
          <p:blipFill>
            <a:blip r:embed="rId4">
              <a:alphaModFix/>
            </a:blip>
            <a:stretch>
              <a:fillRect/>
            </a:stretch>
          </p:blipFill>
          <p:spPr>
            <a:xfrm rot="5400000">
              <a:off x="-753450" y="4761650"/>
              <a:ext cx="2686700" cy="2686700"/>
            </a:xfrm>
            <a:prstGeom prst="rect">
              <a:avLst/>
            </a:prstGeom>
            <a:noFill/>
            <a:ln>
              <a:noFill/>
            </a:ln>
          </p:spPr>
        </p:pic>
      </p:grpSp>
      <p:grpSp>
        <p:nvGrpSpPr>
          <p:cNvPr id="18" name="Google Shape;18;p2"/>
          <p:cNvGrpSpPr/>
          <p:nvPr/>
        </p:nvGrpSpPr>
        <p:grpSpPr>
          <a:xfrm>
            <a:off x="-1867575" y="-2270900"/>
            <a:ext cx="8704050" cy="5163225"/>
            <a:chOff x="-1867575" y="-2270900"/>
            <a:chExt cx="8704050" cy="5163225"/>
          </a:xfrm>
        </p:grpSpPr>
        <p:pic>
          <p:nvPicPr>
            <p:cNvPr id="19" name="Google Shape;19;p2"/>
            <p:cNvPicPr preferRelativeResize="0"/>
            <p:nvPr/>
          </p:nvPicPr>
          <p:blipFill>
            <a:blip r:embed="rId5">
              <a:alphaModFix/>
            </a:blip>
            <a:stretch>
              <a:fillRect/>
            </a:stretch>
          </p:blipFill>
          <p:spPr>
            <a:xfrm>
              <a:off x="3944150" y="-2270900"/>
              <a:ext cx="2892325" cy="2892325"/>
            </a:xfrm>
            <a:prstGeom prst="rect">
              <a:avLst/>
            </a:prstGeom>
            <a:noFill/>
            <a:ln>
              <a:noFill/>
            </a:ln>
          </p:spPr>
        </p:pic>
        <p:pic>
          <p:nvPicPr>
            <p:cNvPr id="20" name="Google Shape;20;p2"/>
            <p:cNvPicPr preferRelativeResize="0"/>
            <p:nvPr/>
          </p:nvPicPr>
          <p:blipFill>
            <a:blip r:embed="rId5">
              <a:alphaModFix/>
            </a:blip>
            <a:stretch>
              <a:fillRect/>
            </a:stretch>
          </p:blipFill>
          <p:spPr>
            <a:xfrm>
              <a:off x="-1867575" y="0"/>
              <a:ext cx="2892325" cy="2892325"/>
            </a:xfrm>
            <a:prstGeom prst="rect">
              <a:avLst/>
            </a:prstGeom>
            <a:noFill/>
            <a:ln>
              <a:noFill/>
            </a:ln>
          </p:spPr>
        </p:pic>
      </p:grpSp>
      <p:sp>
        <p:nvSpPr>
          <p:cNvPr id="21" name="Google Shape;21;p2"/>
          <p:cNvSpPr txBox="1">
            <a:spLocks noGrp="1"/>
          </p:cNvSpPr>
          <p:nvPr>
            <p:ph type="ctrTitle"/>
          </p:nvPr>
        </p:nvSpPr>
        <p:spPr>
          <a:xfrm>
            <a:off x="1396950" y="1264750"/>
            <a:ext cx="6350100" cy="16101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5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22" name="Google Shape;22;p2"/>
          <p:cNvSpPr txBox="1">
            <a:spLocks noGrp="1"/>
          </p:cNvSpPr>
          <p:nvPr>
            <p:ph type="subTitle" idx="1"/>
          </p:nvPr>
        </p:nvSpPr>
        <p:spPr>
          <a:xfrm>
            <a:off x="2307675" y="3042375"/>
            <a:ext cx="45288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2"/>
        <p:cNvGrpSpPr/>
        <p:nvPr/>
      </p:nvGrpSpPr>
      <p:grpSpPr>
        <a:xfrm>
          <a:off x="0" y="0"/>
          <a:ext cx="0" cy="0"/>
          <a:chOff x="0" y="0"/>
          <a:chExt cx="0" cy="0"/>
        </a:xfrm>
      </p:grpSpPr>
      <p:sp>
        <p:nvSpPr>
          <p:cNvPr id="93" name="Google Shape;93;p11"/>
          <p:cNvSpPr txBox="1">
            <a:spLocks noGrp="1"/>
          </p:cNvSpPr>
          <p:nvPr>
            <p:ph type="title" hasCustomPrompt="1"/>
          </p:nvPr>
        </p:nvSpPr>
        <p:spPr>
          <a:xfrm>
            <a:off x="1284000" y="1842600"/>
            <a:ext cx="6576000" cy="1046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94" name="Google Shape;94;p11"/>
          <p:cNvSpPr txBox="1">
            <a:spLocks noGrp="1"/>
          </p:cNvSpPr>
          <p:nvPr>
            <p:ph type="subTitle" idx="1"/>
          </p:nvPr>
        </p:nvSpPr>
        <p:spPr>
          <a:xfrm>
            <a:off x="1980600" y="2983650"/>
            <a:ext cx="51828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96"/>
        <p:cNvGrpSpPr/>
        <p:nvPr/>
      </p:nvGrpSpPr>
      <p:grpSpPr>
        <a:xfrm>
          <a:off x="0" y="0"/>
          <a:ext cx="0" cy="0"/>
          <a:chOff x="0" y="0"/>
          <a:chExt cx="0" cy="0"/>
        </a:xfrm>
      </p:grpSpPr>
      <p:grpSp>
        <p:nvGrpSpPr>
          <p:cNvPr id="97" name="Google Shape;97;p13"/>
          <p:cNvGrpSpPr/>
          <p:nvPr/>
        </p:nvGrpSpPr>
        <p:grpSpPr>
          <a:xfrm>
            <a:off x="0" y="-748875"/>
            <a:ext cx="12048600" cy="8609525"/>
            <a:chOff x="0" y="-748875"/>
            <a:chExt cx="12048600" cy="8609525"/>
          </a:xfrm>
        </p:grpSpPr>
        <p:pic>
          <p:nvPicPr>
            <p:cNvPr id="98" name="Google Shape;98;p13"/>
            <p:cNvPicPr preferRelativeResize="0"/>
            <p:nvPr/>
          </p:nvPicPr>
          <p:blipFill>
            <a:blip r:embed="rId2">
              <a:alphaModFix/>
            </a:blip>
            <a:stretch>
              <a:fillRect/>
            </a:stretch>
          </p:blipFill>
          <p:spPr>
            <a:xfrm rot="10800000">
              <a:off x="8741900" y="-748875"/>
              <a:ext cx="3306700" cy="3306700"/>
            </a:xfrm>
            <a:prstGeom prst="rect">
              <a:avLst/>
            </a:prstGeom>
            <a:noFill/>
            <a:ln>
              <a:noFill/>
            </a:ln>
          </p:spPr>
        </p:pic>
        <p:pic>
          <p:nvPicPr>
            <p:cNvPr id="99" name="Google Shape;99;p13"/>
            <p:cNvPicPr preferRelativeResize="0"/>
            <p:nvPr/>
          </p:nvPicPr>
          <p:blipFill>
            <a:blip r:embed="rId2">
              <a:alphaModFix/>
            </a:blip>
            <a:stretch>
              <a:fillRect/>
            </a:stretch>
          </p:blipFill>
          <p:spPr>
            <a:xfrm rot="10800000">
              <a:off x="0" y="4553950"/>
              <a:ext cx="3306700" cy="3306700"/>
            </a:xfrm>
            <a:prstGeom prst="rect">
              <a:avLst/>
            </a:prstGeom>
            <a:noFill/>
            <a:ln>
              <a:noFill/>
            </a:ln>
          </p:spPr>
        </p:pic>
      </p:grpSp>
      <p:pic>
        <p:nvPicPr>
          <p:cNvPr id="100" name="Google Shape;100;p13"/>
          <p:cNvPicPr preferRelativeResize="0"/>
          <p:nvPr/>
        </p:nvPicPr>
        <p:blipFill>
          <a:blip r:embed="rId3">
            <a:alphaModFix/>
          </a:blip>
          <a:stretch>
            <a:fillRect/>
          </a:stretch>
        </p:blipFill>
        <p:spPr>
          <a:xfrm rot="10800000">
            <a:off x="-2280525" y="290050"/>
            <a:ext cx="2894475" cy="2894475"/>
          </a:xfrm>
          <a:prstGeom prst="rect">
            <a:avLst/>
          </a:prstGeom>
          <a:noFill/>
          <a:ln>
            <a:noFill/>
          </a:ln>
        </p:spPr>
      </p:pic>
      <p:pic>
        <p:nvPicPr>
          <p:cNvPr id="101" name="Google Shape;101;p13"/>
          <p:cNvPicPr preferRelativeResize="0"/>
          <p:nvPr/>
        </p:nvPicPr>
        <p:blipFill>
          <a:blip r:embed="rId4">
            <a:alphaModFix/>
          </a:blip>
          <a:stretch>
            <a:fillRect/>
          </a:stretch>
        </p:blipFill>
        <p:spPr>
          <a:xfrm rot="10800000">
            <a:off x="7885550" y="3887050"/>
            <a:ext cx="3549850" cy="3549850"/>
          </a:xfrm>
          <a:prstGeom prst="rect">
            <a:avLst/>
          </a:prstGeom>
          <a:noFill/>
          <a:ln>
            <a:noFill/>
          </a:ln>
        </p:spPr>
      </p:pic>
      <p:grpSp>
        <p:nvGrpSpPr>
          <p:cNvPr id="102" name="Google Shape;102;p13"/>
          <p:cNvGrpSpPr/>
          <p:nvPr/>
        </p:nvGrpSpPr>
        <p:grpSpPr>
          <a:xfrm>
            <a:off x="-1703800" y="490575"/>
            <a:ext cx="13126175" cy="6241050"/>
            <a:chOff x="-1703800" y="490575"/>
            <a:chExt cx="13126175" cy="6241050"/>
          </a:xfrm>
        </p:grpSpPr>
        <p:pic>
          <p:nvPicPr>
            <p:cNvPr id="103" name="Google Shape;103;p13"/>
            <p:cNvPicPr preferRelativeResize="0"/>
            <p:nvPr/>
          </p:nvPicPr>
          <p:blipFill>
            <a:blip r:embed="rId5">
              <a:alphaModFix/>
            </a:blip>
            <a:stretch>
              <a:fillRect/>
            </a:stretch>
          </p:blipFill>
          <p:spPr>
            <a:xfrm>
              <a:off x="8530050" y="490575"/>
              <a:ext cx="2892325" cy="2892325"/>
            </a:xfrm>
            <a:prstGeom prst="rect">
              <a:avLst/>
            </a:prstGeom>
            <a:noFill/>
            <a:ln>
              <a:noFill/>
            </a:ln>
          </p:spPr>
        </p:pic>
        <p:pic>
          <p:nvPicPr>
            <p:cNvPr id="104" name="Google Shape;104;p13"/>
            <p:cNvPicPr preferRelativeResize="0"/>
            <p:nvPr/>
          </p:nvPicPr>
          <p:blipFill>
            <a:blip r:embed="rId6">
              <a:alphaModFix/>
            </a:blip>
            <a:stretch>
              <a:fillRect/>
            </a:stretch>
          </p:blipFill>
          <p:spPr>
            <a:xfrm>
              <a:off x="-1703800" y="4044925"/>
              <a:ext cx="2686700" cy="2686700"/>
            </a:xfrm>
            <a:prstGeom prst="rect">
              <a:avLst/>
            </a:prstGeom>
            <a:noFill/>
            <a:ln>
              <a:noFill/>
            </a:ln>
          </p:spPr>
        </p:pic>
      </p:grpSp>
      <p:sp>
        <p:nvSpPr>
          <p:cNvPr id="105" name="Google Shape;10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6" name="Google Shape;106;p13"/>
          <p:cNvSpPr txBox="1">
            <a:spLocks noGrp="1"/>
          </p:cNvSpPr>
          <p:nvPr>
            <p:ph type="title" idx="2" hasCustomPrompt="1"/>
          </p:nvPr>
        </p:nvSpPr>
        <p:spPr>
          <a:xfrm>
            <a:off x="1543325" y="1579408"/>
            <a:ext cx="734700" cy="4476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7" name="Google Shape;107;p13"/>
          <p:cNvSpPr txBox="1">
            <a:spLocks noGrp="1"/>
          </p:cNvSpPr>
          <p:nvPr>
            <p:ph type="title" idx="3" hasCustomPrompt="1"/>
          </p:nvPr>
        </p:nvSpPr>
        <p:spPr>
          <a:xfrm>
            <a:off x="1467400" y="3155769"/>
            <a:ext cx="734700" cy="4476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8" name="Google Shape;108;p13"/>
          <p:cNvSpPr txBox="1">
            <a:spLocks noGrp="1"/>
          </p:cNvSpPr>
          <p:nvPr>
            <p:ph type="title" idx="4" hasCustomPrompt="1"/>
          </p:nvPr>
        </p:nvSpPr>
        <p:spPr>
          <a:xfrm>
            <a:off x="4204650" y="1579408"/>
            <a:ext cx="734700" cy="4476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9" name="Google Shape;109;p13"/>
          <p:cNvSpPr txBox="1">
            <a:spLocks noGrp="1"/>
          </p:cNvSpPr>
          <p:nvPr>
            <p:ph type="title" idx="5" hasCustomPrompt="1"/>
          </p:nvPr>
        </p:nvSpPr>
        <p:spPr>
          <a:xfrm>
            <a:off x="4204625" y="3155769"/>
            <a:ext cx="734700" cy="4476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0" name="Google Shape;110;p13"/>
          <p:cNvSpPr txBox="1">
            <a:spLocks noGrp="1"/>
          </p:cNvSpPr>
          <p:nvPr>
            <p:ph type="title" idx="6" hasCustomPrompt="1"/>
          </p:nvPr>
        </p:nvSpPr>
        <p:spPr>
          <a:xfrm>
            <a:off x="6865975" y="1579408"/>
            <a:ext cx="734700" cy="4476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1" name="Google Shape;111;p13"/>
          <p:cNvSpPr txBox="1">
            <a:spLocks noGrp="1"/>
          </p:cNvSpPr>
          <p:nvPr>
            <p:ph type="title" idx="7" hasCustomPrompt="1"/>
          </p:nvPr>
        </p:nvSpPr>
        <p:spPr>
          <a:xfrm>
            <a:off x="6865950" y="3155769"/>
            <a:ext cx="734700" cy="4476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2" name="Google Shape;112;p13"/>
          <p:cNvSpPr txBox="1">
            <a:spLocks noGrp="1"/>
          </p:cNvSpPr>
          <p:nvPr>
            <p:ph type="subTitle" idx="1"/>
          </p:nvPr>
        </p:nvSpPr>
        <p:spPr>
          <a:xfrm>
            <a:off x="757925" y="1890163"/>
            <a:ext cx="2305500" cy="735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13" name="Google Shape;113;p13"/>
          <p:cNvSpPr txBox="1">
            <a:spLocks noGrp="1"/>
          </p:cNvSpPr>
          <p:nvPr>
            <p:ph type="subTitle" idx="8"/>
          </p:nvPr>
        </p:nvSpPr>
        <p:spPr>
          <a:xfrm>
            <a:off x="3419250" y="1890163"/>
            <a:ext cx="2305500" cy="735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14" name="Google Shape;114;p13"/>
          <p:cNvSpPr txBox="1">
            <a:spLocks noGrp="1"/>
          </p:cNvSpPr>
          <p:nvPr>
            <p:ph type="subTitle" idx="9"/>
          </p:nvPr>
        </p:nvSpPr>
        <p:spPr>
          <a:xfrm>
            <a:off x="6080575" y="1890163"/>
            <a:ext cx="2305500" cy="735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15" name="Google Shape;115;p13"/>
          <p:cNvSpPr txBox="1">
            <a:spLocks noGrp="1"/>
          </p:cNvSpPr>
          <p:nvPr>
            <p:ph type="subTitle" idx="13"/>
          </p:nvPr>
        </p:nvSpPr>
        <p:spPr>
          <a:xfrm>
            <a:off x="757925" y="3466491"/>
            <a:ext cx="2305500" cy="735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16" name="Google Shape;116;p13"/>
          <p:cNvSpPr txBox="1">
            <a:spLocks noGrp="1"/>
          </p:cNvSpPr>
          <p:nvPr>
            <p:ph type="subTitle" idx="14"/>
          </p:nvPr>
        </p:nvSpPr>
        <p:spPr>
          <a:xfrm>
            <a:off x="3419250" y="3466491"/>
            <a:ext cx="2305500" cy="735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17" name="Google Shape;117;p13"/>
          <p:cNvSpPr txBox="1">
            <a:spLocks noGrp="1"/>
          </p:cNvSpPr>
          <p:nvPr>
            <p:ph type="subTitle" idx="15"/>
          </p:nvPr>
        </p:nvSpPr>
        <p:spPr>
          <a:xfrm>
            <a:off x="6080575" y="3466491"/>
            <a:ext cx="2305500" cy="735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18"/>
        <p:cNvGrpSpPr/>
        <p:nvPr/>
      </p:nvGrpSpPr>
      <p:grpSpPr>
        <a:xfrm>
          <a:off x="0" y="0"/>
          <a:ext cx="0" cy="0"/>
          <a:chOff x="0" y="0"/>
          <a:chExt cx="0" cy="0"/>
        </a:xfrm>
      </p:grpSpPr>
      <p:pic>
        <p:nvPicPr>
          <p:cNvPr id="119" name="Google Shape;119;p14"/>
          <p:cNvPicPr preferRelativeResize="0"/>
          <p:nvPr/>
        </p:nvPicPr>
        <p:blipFill>
          <a:blip r:embed="rId2">
            <a:alphaModFix/>
          </a:blip>
          <a:stretch>
            <a:fillRect/>
          </a:stretch>
        </p:blipFill>
        <p:spPr>
          <a:xfrm rot="5400000">
            <a:off x="8424000" y="0"/>
            <a:ext cx="3549850" cy="3549850"/>
          </a:xfrm>
          <a:prstGeom prst="rect">
            <a:avLst/>
          </a:prstGeom>
          <a:noFill/>
          <a:ln>
            <a:noFill/>
          </a:ln>
        </p:spPr>
      </p:pic>
      <p:grpSp>
        <p:nvGrpSpPr>
          <p:cNvPr id="120" name="Google Shape;120;p14"/>
          <p:cNvGrpSpPr/>
          <p:nvPr/>
        </p:nvGrpSpPr>
        <p:grpSpPr>
          <a:xfrm>
            <a:off x="-1891100" y="3856963"/>
            <a:ext cx="13412325" cy="3433725"/>
            <a:chOff x="-1891100" y="3856963"/>
            <a:chExt cx="13412325" cy="3433725"/>
          </a:xfrm>
        </p:grpSpPr>
        <p:pic>
          <p:nvPicPr>
            <p:cNvPr id="121" name="Google Shape;121;p14"/>
            <p:cNvPicPr preferRelativeResize="0"/>
            <p:nvPr/>
          </p:nvPicPr>
          <p:blipFill>
            <a:blip r:embed="rId3">
              <a:alphaModFix/>
            </a:blip>
            <a:stretch>
              <a:fillRect/>
            </a:stretch>
          </p:blipFill>
          <p:spPr>
            <a:xfrm rot="10800000">
              <a:off x="-1891100" y="3983988"/>
              <a:ext cx="3306700" cy="3306700"/>
            </a:xfrm>
            <a:prstGeom prst="rect">
              <a:avLst/>
            </a:prstGeom>
            <a:noFill/>
            <a:ln>
              <a:noFill/>
            </a:ln>
          </p:spPr>
        </p:pic>
        <p:pic>
          <p:nvPicPr>
            <p:cNvPr id="122" name="Google Shape;122;p14"/>
            <p:cNvPicPr preferRelativeResize="0"/>
            <p:nvPr/>
          </p:nvPicPr>
          <p:blipFill>
            <a:blip r:embed="rId3">
              <a:alphaModFix/>
            </a:blip>
            <a:stretch>
              <a:fillRect/>
            </a:stretch>
          </p:blipFill>
          <p:spPr>
            <a:xfrm rot="-5400000">
              <a:off x="8214525" y="3856963"/>
              <a:ext cx="3306700" cy="3306700"/>
            </a:xfrm>
            <a:prstGeom prst="rect">
              <a:avLst/>
            </a:prstGeom>
            <a:noFill/>
            <a:ln>
              <a:noFill/>
            </a:ln>
          </p:spPr>
        </p:pic>
      </p:grpSp>
      <p:grpSp>
        <p:nvGrpSpPr>
          <p:cNvPr id="123" name="Google Shape;123;p14"/>
          <p:cNvGrpSpPr/>
          <p:nvPr/>
        </p:nvGrpSpPr>
        <p:grpSpPr>
          <a:xfrm>
            <a:off x="-1560425" y="-2151650"/>
            <a:ext cx="5958225" cy="9751150"/>
            <a:chOff x="-1560425" y="-2151650"/>
            <a:chExt cx="5958225" cy="9751150"/>
          </a:xfrm>
        </p:grpSpPr>
        <p:pic>
          <p:nvPicPr>
            <p:cNvPr id="124" name="Google Shape;124;p14"/>
            <p:cNvPicPr preferRelativeResize="0"/>
            <p:nvPr/>
          </p:nvPicPr>
          <p:blipFill>
            <a:blip r:embed="rId4">
              <a:alphaModFix/>
            </a:blip>
            <a:stretch>
              <a:fillRect/>
            </a:stretch>
          </p:blipFill>
          <p:spPr>
            <a:xfrm rot="5400000">
              <a:off x="1503325" y="4705025"/>
              <a:ext cx="2894475" cy="2894475"/>
            </a:xfrm>
            <a:prstGeom prst="rect">
              <a:avLst/>
            </a:prstGeom>
            <a:noFill/>
            <a:ln>
              <a:noFill/>
            </a:ln>
          </p:spPr>
        </p:pic>
        <p:pic>
          <p:nvPicPr>
            <p:cNvPr id="125" name="Google Shape;125;p14"/>
            <p:cNvPicPr preferRelativeResize="0"/>
            <p:nvPr/>
          </p:nvPicPr>
          <p:blipFill>
            <a:blip r:embed="rId4">
              <a:alphaModFix/>
            </a:blip>
            <a:stretch>
              <a:fillRect/>
            </a:stretch>
          </p:blipFill>
          <p:spPr>
            <a:xfrm rot="5400000">
              <a:off x="-1560425" y="-2151650"/>
              <a:ext cx="2894475" cy="2894475"/>
            </a:xfrm>
            <a:prstGeom prst="rect">
              <a:avLst/>
            </a:prstGeom>
            <a:noFill/>
            <a:ln>
              <a:noFill/>
            </a:ln>
          </p:spPr>
        </p:pic>
      </p:grpSp>
      <p:pic>
        <p:nvPicPr>
          <p:cNvPr id="126" name="Google Shape;126;p14"/>
          <p:cNvPicPr preferRelativeResize="0"/>
          <p:nvPr/>
        </p:nvPicPr>
        <p:blipFill>
          <a:blip r:embed="rId5">
            <a:alphaModFix/>
          </a:blip>
          <a:stretch>
            <a:fillRect/>
          </a:stretch>
        </p:blipFill>
        <p:spPr>
          <a:xfrm rot="5400000">
            <a:off x="-2240125" y="2408850"/>
            <a:ext cx="2686700" cy="2686700"/>
          </a:xfrm>
          <a:prstGeom prst="rect">
            <a:avLst/>
          </a:prstGeom>
          <a:noFill/>
          <a:ln>
            <a:noFill/>
          </a:ln>
        </p:spPr>
      </p:pic>
      <p:sp>
        <p:nvSpPr>
          <p:cNvPr id="127" name="Google Shape;127;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_4">
    <p:spTree>
      <p:nvGrpSpPr>
        <p:cNvPr id="1" name="Shape 128"/>
        <p:cNvGrpSpPr/>
        <p:nvPr/>
      </p:nvGrpSpPr>
      <p:grpSpPr>
        <a:xfrm>
          <a:off x="0" y="0"/>
          <a:ext cx="0" cy="0"/>
          <a:chOff x="0" y="0"/>
          <a:chExt cx="0" cy="0"/>
        </a:xfrm>
      </p:grpSpPr>
      <p:grpSp>
        <p:nvGrpSpPr>
          <p:cNvPr id="129" name="Google Shape;129;p15"/>
          <p:cNvGrpSpPr/>
          <p:nvPr/>
        </p:nvGrpSpPr>
        <p:grpSpPr>
          <a:xfrm>
            <a:off x="1767825" y="-2861687"/>
            <a:ext cx="7927975" cy="10670050"/>
            <a:chOff x="1767825" y="-2861687"/>
            <a:chExt cx="7927975" cy="10670050"/>
          </a:xfrm>
        </p:grpSpPr>
        <p:pic>
          <p:nvPicPr>
            <p:cNvPr id="130" name="Google Shape;130;p15"/>
            <p:cNvPicPr preferRelativeResize="0"/>
            <p:nvPr/>
          </p:nvPicPr>
          <p:blipFill>
            <a:blip r:embed="rId2">
              <a:alphaModFix/>
            </a:blip>
            <a:stretch>
              <a:fillRect/>
            </a:stretch>
          </p:blipFill>
          <p:spPr>
            <a:xfrm rot="-5400000">
              <a:off x="6389100" y="-2697175"/>
              <a:ext cx="3306700" cy="3306700"/>
            </a:xfrm>
            <a:prstGeom prst="rect">
              <a:avLst/>
            </a:prstGeom>
            <a:noFill/>
            <a:ln>
              <a:noFill/>
            </a:ln>
          </p:spPr>
        </p:pic>
        <p:pic>
          <p:nvPicPr>
            <p:cNvPr id="131" name="Google Shape;131;p15"/>
            <p:cNvPicPr preferRelativeResize="0"/>
            <p:nvPr/>
          </p:nvPicPr>
          <p:blipFill>
            <a:blip r:embed="rId2">
              <a:alphaModFix/>
            </a:blip>
            <a:stretch>
              <a:fillRect/>
            </a:stretch>
          </p:blipFill>
          <p:spPr>
            <a:xfrm rot="10800000">
              <a:off x="5648800" y="4501663"/>
              <a:ext cx="3306700" cy="3306700"/>
            </a:xfrm>
            <a:prstGeom prst="rect">
              <a:avLst/>
            </a:prstGeom>
            <a:noFill/>
            <a:ln>
              <a:noFill/>
            </a:ln>
          </p:spPr>
        </p:pic>
        <p:pic>
          <p:nvPicPr>
            <p:cNvPr id="132" name="Google Shape;132;p15"/>
            <p:cNvPicPr preferRelativeResize="0"/>
            <p:nvPr/>
          </p:nvPicPr>
          <p:blipFill>
            <a:blip r:embed="rId2">
              <a:alphaModFix/>
            </a:blip>
            <a:stretch>
              <a:fillRect/>
            </a:stretch>
          </p:blipFill>
          <p:spPr>
            <a:xfrm flipH="1">
              <a:off x="1767825" y="-2861687"/>
              <a:ext cx="3306700" cy="3306700"/>
            </a:xfrm>
            <a:prstGeom prst="rect">
              <a:avLst/>
            </a:prstGeom>
            <a:noFill/>
            <a:ln>
              <a:noFill/>
            </a:ln>
          </p:spPr>
        </p:pic>
      </p:grpSp>
      <p:pic>
        <p:nvPicPr>
          <p:cNvPr id="133" name="Google Shape;133;p15"/>
          <p:cNvPicPr preferRelativeResize="0"/>
          <p:nvPr/>
        </p:nvPicPr>
        <p:blipFill>
          <a:blip r:embed="rId3">
            <a:alphaModFix/>
          </a:blip>
          <a:stretch>
            <a:fillRect/>
          </a:stretch>
        </p:blipFill>
        <p:spPr>
          <a:xfrm rot="-5400000">
            <a:off x="-2738300" y="195200"/>
            <a:ext cx="3549850" cy="3549850"/>
          </a:xfrm>
          <a:prstGeom prst="rect">
            <a:avLst/>
          </a:prstGeom>
          <a:noFill/>
          <a:ln>
            <a:noFill/>
          </a:ln>
        </p:spPr>
      </p:pic>
      <p:grpSp>
        <p:nvGrpSpPr>
          <p:cNvPr id="134" name="Google Shape;134;p15"/>
          <p:cNvGrpSpPr/>
          <p:nvPr/>
        </p:nvGrpSpPr>
        <p:grpSpPr>
          <a:xfrm>
            <a:off x="-1719237" y="611550"/>
            <a:ext cx="13249075" cy="6493988"/>
            <a:chOff x="-1719237" y="611550"/>
            <a:chExt cx="13249075" cy="6493988"/>
          </a:xfrm>
        </p:grpSpPr>
        <p:pic>
          <p:nvPicPr>
            <p:cNvPr id="135" name="Google Shape;135;p15"/>
            <p:cNvPicPr preferRelativeResize="0"/>
            <p:nvPr/>
          </p:nvPicPr>
          <p:blipFill>
            <a:blip r:embed="rId4">
              <a:alphaModFix/>
            </a:blip>
            <a:stretch>
              <a:fillRect/>
            </a:stretch>
          </p:blipFill>
          <p:spPr>
            <a:xfrm rot="10800000">
              <a:off x="-1719237" y="4211063"/>
              <a:ext cx="2894475" cy="2894475"/>
            </a:xfrm>
            <a:prstGeom prst="rect">
              <a:avLst/>
            </a:prstGeom>
            <a:noFill/>
            <a:ln>
              <a:noFill/>
            </a:ln>
          </p:spPr>
        </p:pic>
        <p:pic>
          <p:nvPicPr>
            <p:cNvPr id="136" name="Google Shape;136;p15"/>
            <p:cNvPicPr preferRelativeResize="0"/>
            <p:nvPr/>
          </p:nvPicPr>
          <p:blipFill>
            <a:blip r:embed="rId4">
              <a:alphaModFix/>
            </a:blip>
            <a:stretch>
              <a:fillRect/>
            </a:stretch>
          </p:blipFill>
          <p:spPr>
            <a:xfrm rot="10800000">
              <a:off x="8635363" y="611550"/>
              <a:ext cx="2894475" cy="2894475"/>
            </a:xfrm>
            <a:prstGeom prst="rect">
              <a:avLst/>
            </a:prstGeom>
            <a:noFill/>
            <a:ln>
              <a:noFill/>
            </a:ln>
          </p:spPr>
        </p:pic>
      </p:grpSp>
      <p:grpSp>
        <p:nvGrpSpPr>
          <p:cNvPr id="137" name="Google Shape;137;p15"/>
          <p:cNvGrpSpPr/>
          <p:nvPr/>
        </p:nvGrpSpPr>
        <p:grpSpPr>
          <a:xfrm>
            <a:off x="4531325" y="-2387175"/>
            <a:ext cx="3495900" cy="9885550"/>
            <a:chOff x="4531325" y="-2387175"/>
            <a:chExt cx="3495900" cy="9885550"/>
          </a:xfrm>
        </p:grpSpPr>
        <p:pic>
          <p:nvPicPr>
            <p:cNvPr id="138" name="Google Shape;138;p15"/>
            <p:cNvPicPr preferRelativeResize="0"/>
            <p:nvPr/>
          </p:nvPicPr>
          <p:blipFill>
            <a:blip r:embed="rId5">
              <a:alphaModFix/>
            </a:blip>
            <a:stretch>
              <a:fillRect/>
            </a:stretch>
          </p:blipFill>
          <p:spPr>
            <a:xfrm rot="5400000">
              <a:off x="5340525" y="-2387175"/>
              <a:ext cx="2686700" cy="2686700"/>
            </a:xfrm>
            <a:prstGeom prst="rect">
              <a:avLst/>
            </a:prstGeom>
            <a:noFill/>
            <a:ln>
              <a:noFill/>
            </a:ln>
          </p:spPr>
        </p:pic>
        <p:pic>
          <p:nvPicPr>
            <p:cNvPr id="139" name="Google Shape;139;p15"/>
            <p:cNvPicPr preferRelativeResize="0"/>
            <p:nvPr/>
          </p:nvPicPr>
          <p:blipFill>
            <a:blip r:embed="rId5">
              <a:alphaModFix/>
            </a:blip>
            <a:stretch>
              <a:fillRect/>
            </a:stretch>
          </p:blipFill>
          <p:spPr>
            <a:xfrm rot="5400000">
              <a:off x="4531325" y="4811675"/>
              <a:ext cx="2686700" cy="2686700"/>
            </a:xfrm>
            <a:prstGeom prst="rect">
              <a:avLst/>
            </a:prstGeom>
            <a:noFill/>
            <a:ln>
              <a:noFill/>
            </a:ln>
          </p:spPr>
        </p:pic>
      </p:grpSp>
      <p:sp>
        <p:nvSpPr>
          <p:cNvPr id="140" name="Google Shape;140;p15"/>
          <p:cNvSpPr txBox="1">
            <a:spLocks noGrp="1"/>
          </p:cNvSpPr>
          <p:nvPr>
            <p:ph type="title"/>
          </p:nvPr>
        </p:nvSpPr>
        <p:spPr>
          <a:xfrm>
            <a:off x="4459425" y="1772450"/>
            <a:ext cx="3233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1" name="Google Shape;141;p15"/>
          <p:cNvSpPr txBox="1">
            <a:spLocks noGrp="1"/>
          </p:cNvSpPr>
          <p:nvPr>
            <p:ph type="subTitle" idx="1"/>
          </p:nvPr>
        </p:nvSpPr>
        <p:spPr>
          <a:xfrm>
            <a:off x="4459425" y="2384650"/>
            <a:ext cx="3233100" cy="98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TITLE_AND_BODY_1">
    <p:spTree>
      <p:nvGrpSpPr>
        <p:cNvPr id="1" name="Shape 142"/>
        <p:cNvGrpSpPr/>
        <p:nvPr/>
      </p:nvGrpSpPr>
      <p:grpSpPr>
        <a:xfrm>
          <a:off x="0" y="0"/>
          <a:ext cx="0" cy="0"/>
          <a:chOff x="0" y="0"/>
          <a:chExt cx="0" cy="0"/>
        </a:xfrm>
      </p:grpSpPr>
      <p:grpSp>
        <p:nvGrpSpPr>
          <p:cNvPr id="143" name="Google Shape;143;p16"/>
          <p:cNvGrpSpPr/>
          <p:nvPr/>
        </p:nvGrpSpPr>
        <p:grpSpPr>
          <a:xfrm>
            <a:off x="-3736750" y="-783000"/>
            <a:ext cx="15537338" cy="8319225"/>
            <a:chOff x="-3736750" y="-783000"/>
            <a:chExt cx="15537338" cy="8319225"/>
          </a:xfrm>
        </p:grpSpPr>
        <p:pic>
          <p:nvPicPr>
            <p:cNvPr id="144" name="Google Shape;144;p16"/>
            <p:cNvPicPr preferRelativeResize="0"/>
            <p:nvPr/>
          </p:nvPicPr>
          <p:blipFill>
            <a:blip r:embed="rId2">
              <a:alphaModFix/>
            </a:blip>
            <a:stretch>
              <a:fillRect/>
            </a:stretch>
          </p:blipFill>
          <p:spPr>
            <a:xfrm rot="10800000">
              <a:off x="8493888" y="2555100"/>
              <a:ext cx="3306700" cy="3306700"/>
            </a:xfrm>
            <a:prstGeom prst="rect">
              <a:avLst/>
            </a:prstGeom>
            <a:noFill/>
            <a:ln>
              <a:noFill/>
            </a:ln>
          </p:spPr>
        </p:pic>
        <p:pic>
          <p:nvPicPr>
            <p:cNvPr id="145" name="Google Shape;145;p16"/>
            <p:cNvPicPr preferRelativeResize="0"/>
            <p:nvPr/>
          </p:nvPicPr>
          <p:blipFill>
            <a:blip r:embed="rId2">
              <a:alphaModFix/>
            </a:blip>
            <a:stretch>
              <a:fillRect/>
            </a:stretch>
          </p:blipFill>
          <p:spPr>
            <a:xfrm flipH="1">
              <a:off x="-3736750" y="-783000"/>
              <a:ext cx="4148250" cy="4148250"/>
            </a:xfrm>
            <a:prstGeom prst="rect">
              <a:avLst/>
            </a:prstGeom>
            <a:noFill/>
            <a:ln>
              <a:noFill/>
            </a:ln>
          </p:spPr>
        </p:pic>
        <p:pic>
          <p:nvPicPr>
            <p:cNvPr id="146" name="Google Shape;146;p16"/>
            <p:cNvPicPr preferRelativeResize="0"/>
            <p:nvPr/>
          </p:nvPicPr>
          <p:blipFill>
            <a:blip r:embed="rId2">
              <a:alphaModFix/>
            </a:blip>
            <a:stretch>
              <a:fillRect/>
            </a:stretch>
          </p:blipFill>
          <p:spPr>
            <a:xfrm rot="10800000">
              <a:off x="-1337337" y="4229525"/>
              <a:ext cx="3306700" cy="3306700"/>
            </a:xfrm>
            <a:prstGeom prst="rect">
              <a:avLst/>
            </a:prstGeom>
            <a:noFill/>
            <a:ln>
              <a:noFill/>
            </a:ln>
          </p:spPr>
        </p:pic>
      </p:grpSp>
      <p:grpSp>
        <p:nvGrpSpPr>
          <p:cNvPr id="147" name="Google Shape;147;p16"/>
          <p:cNvGrpSpPr/>
          <p:nvPr/>
        </p:nvGrpSpPr>
        <p:grpSpPr>
          <a:xfrm>
            <a:off x="-2778775" y="1017713"/>
            <a:ext cx="13642438" cy="5515263"/>
            <a:chOff x="-2778775" y="1017713"/>
            <a:chExt cx="13642438" cy="5515263"/>
          </a:xfrm>
        </p:grpSpPr>
        <p:pic>
          <p:nvPicPr>
            <p:cNvPr id="148" name="Google Shape;148;p16"/>
            <p:cNvPicPr preferRelativeResize="0"/>
            <p:nvPr/>
          </p:nvPicPr>
          <p:blipFill>
            <a:blip r:embed="rId3">
              <a:alphaModFix/>
            </a:blip>
            <a:stretch>
              <a:fillRect/>
            </a:stretch>
          </p:blipFill>
          <p:spPr>
            <a:xfrm rot="5400000">
              <a:off x="7971338" y="3640650"/>
              <a:ext cx="2892325" cy="2892325"/>
            </a:xfrm>
            <a:prstGeom prst="rect">
              <a:avLst/>
            </a:prstGeom>
            <a:noFill/>
            <a:ln>
              <a:noFill/>
            </a:ln>
          </p:spPr>
        </p:pic>
        <p:pic>
          <p:nvPicPr>
            <p:cNvPr id="149" name="Google Shape;149;p16"/>
            <p:cNvPicPr preferRelativeResize="0"/>
            <p:nvPr/>
          </p:nvPicPr>
          <p:blipFill>
            <a:blip r:embed="rId4">
              <a:alphaModFix/>
            </a:blip>
            <a:stretch>
              <a:fillRect/>
            </a:stretch>
          </p:blipFill>
          <p:spPr>
            <a:xfrm rot="5400000">
              <a:off x="-2778775" y="1017713"/>
              <a:ext cx="3389525" cy="3389525"/>
            </a:xfrm>
            <a:prstGeom prst="rect">
              <a:avLst/>
            </a:prstGeom>
            <a:noFill/>
            <a:ln>
              <a:noFill/>
            </a:ln>
          </p:spPr>
        </p:pic>
      </p:grpSp>
      <p:grpSp>
        <p:nvGrpSpPr>
          <p:cNvPr id="150" name="Google Shape;150;p16"/>
          <p:cNvGrpSpPr/>
          <p:nvPr/>
        </p:nvGrpSpPr>
        <p:grpSpPr>
          <a:xfrm>
            <a:off x="3151788" y="-402500"/>
            <a:ext cx="8317125" cy="7846925"/>
            <a:chOff x="3151788" y="-402500"/>
            <a:chExt cx="8317125" cy="7846925"/>
          </a:xfrm>
        </p:grpSpPr>
        <p:pic>
          <p:nvPicPr>
            <p:cNvPr id="151" name="Google Shape;151;p16"/>
            <p:cNvPicPr preferRelativeResize="0"/>
            <p:nvPr/>
          </p:nvPicPr>
          <p:blipFill>
            <a:blip r:embed="rId5">
              <a:alphaModFix/>
            </a:blip>
            <a:stretch>
              <a:fillRect/>
            </a:stretch>
          </p:blipFill>
          <p:spPr>
            <a:xfrm rot="10800000">
              <a:off x="3151788" y="4604000"/>
              <a:ext cx="2840425" cy="2840425"/>
            </a:xfrm>
            <a:prstGeom prst="rect">
              <a:avLst/>
            </a:prstGeom>
            <a:noFill/>
            <a:ln>
              <a:noFill/>
            </a:ln>
          </p:spPr>
        </p:pic>
        <p:pic>
          <p:nvPicPr>
            <p:cNvPr id="152" name="Google Shape;152;p16"/>
            <p:cNvPicPr preferRelativeResize="0"/>
            <p:nvPr/>
          </p:nvPicPr>
          <p:blipFill>
            <a:blip r:embed="rId5">
              <a:alphaModFix/>
            </a:blip>
            <a:stretch>
              <a:fillRect/>
            </a:stretch>
          </p:blipFill>
          <p:spPr>
            <a:xfrm rot="10800000" flipH="1">
              <a:off x="8628488" y="-402500"/>
              <a:ext cx="2840425" cy="2840425"/>
            </a:xfrm>
            <a:prstGeom prst="rect">
              <a:avLst/>
            </a:prstGeom>
            <a:noFill/>
            <a:ln>
              <a:noFill/>
            </a:ln>
          </p:spPr>
        </p:pic>
      </p:grpSp>
      <p:sp>
        <p:nvSpPr>
          <p:cNvPr id="153" name="Google Shape;153;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4" name="Google Shape;154;p16"/>
          <p:cNvSpPr txBox="1">
            <a:spLocks noGrp="1"/>
          </p:cNvSpPr>
          <p:nvPr>
            <p:ph type="body" idx="1"/>
          </p:nvPr>
        </p:nvSpPr>
        <p:spPr>
          <a:xfrm>
            <a:off x="720000" y="1139550"/>
            <a:ext cx="7704000" cy="1231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TITLE_AND_BODY_1_1">
    <p:spTree>
      <p:nvGrpSpPr>
        <p:cNvPr id="1" name="Shape 155"/>
        <p:cNvGrpSpPr/>
        <p:nvPr/>
      </p:nvGrpSpPr>
      <p:grpSpPr>
        <a:xfrm>
          <a:off x="0" y="0"/>
          <a:ext cx="0" cy="0"/>
          <a:chOff x="0" y="0"/>
          <a:chExt cx="0" cy="0"/>
        </a:xfrm>
      </p:grpSpPr>
      <p:pic>
        <p:nvPicPr>
          <p:cNvPr id="156" name="Google Shape;156;p17"/>
          <p:cNvPicPr preferRelativeResize="0"/>
          <p:nvPr/>
        </p:nvPicPr>
        <p:blipFill>
          <a:blip r:embed="rId2">
            <a:alphaModFix/>
          </a:blip>
          <a:stretch>
            <a:fillRect/>
          </a:stretch>
        </p:blipFill>
        <p:spPr>
          <a:xfrm rot="5400000">
            <a:off x="8424000" y="0"/>
            <a:ext cx="3549850" cy="3549850"/>
          </a:xfrm>
          <a:prstGeom prst="rect">
            <a:avLst/>
          </a:prstGeom>
          <a:noFill/>
          <a:ln>
            <a:noFill/>
          </a:ln>
        </p:spPr>
      </p:pic>
      <p:grpSp>
        <p:nvGrpSpPr>
          <p:cNvPr id="157" name="Google Shape;157;p17"/>
          <p:cNvGrpSpPr/>
          <p:nvPr/>
        </p:nvGrpSpPr>
        <p:grpSpPr>
          <a:xfrm>
            <a:off x="-1891100" y="3856963"/>
            <a:ext cx="13412325" cy="3433725"/>
            <a:chOff x="-1891100" y="3856963"/>
            <a:chExt cx="13412325" cy="3433725"/>
          </a:xfrm>
        </p:grpSpPr>
        <p:pic>
          <p:nvPicPr>
            <p:cNvPr id="158" name="Google Shape;158;p17"/>
            <p:cNvPicPr preferRelativeResize="0"/>
            <p:nvPr/>
          </p:nvPicPr>
          <p:blipFill>
            <a:blip r:embed="rId3">
              <a:alphaModFix/>
            </a:blip>
            <a:stretch>
              <a:fillRect/>
            </a:stretch>
          </p:blipFill>
          <p:spPr>
            <a:xfrm rot="10800000">
              <a:off x="-1891100" y="3983988"/>
              <a:ext cx="3306700" cy="3306700"/>
            </a:xfrm>
            <a:prstGeom prst="rect">
              <a:avLst/>
            </a:prstGeom>
            <a:noFill/>
            <a:ln>
              <a:noFill/>
            </a:ln>
          </p:spPr>
        </p:pic>
        <p:pic>
          <p:nvPicPr>
            <p:cNvPr id="159" name="Google Shape;159;p17"/>
            <p:cNvPicPr preferRelativeResize="0"/>
            <p:nvPr/>
          </p:nvPicPr>
          <p:blipFill>
            <a:blip r:embed="rId3">
              <a:alphaModFix/>
            </a:blip>
            <a:stretch>
              <a:fillRect/>
            </a:stretch>
          </p:blipFill>
          <p:spPr>
            <a:xfrm rot="-5400000">
              <a:off x="8214525" y="3856963"/>
              <a:ext cx="3306700" cy="3306700"/>
            </a:xfrm>
            <a:prstGeom prst="rect">
              <a:avLst/>
            </a:prstGeom>
            <a:noFill/>
            <a:ln>
              <a:noFill/>
            </a:ln>
          </p:spPr>
        </p:pic>
      </p:grpSp>
      <p:grpSp>
        <p:nvGrpSpPr>
          <p:cNvPr id="160" name="Google Shape;160;p17"/>
          <p:cNvGrpSpPr/>
          <p:nvPr/>
        </p:nvGrpSpPr>
        <p:grpSpPr>
          <a:xfrm>
            <a:off x="-1560425" y="-2151650"/>
            <a:ext cx="5958225" cy="9751150"/>
            <a:chOff x="-1560425" y="-2151650"/>
            <a:chExt cx="5958225" cy="9751150"/>
          </a:xfrm>
        </p:grpSpPr>
        <p:pic>
          <p:nvPicPr>
            <p:cNvPr id="161" name="Google Shape;161;p17"/>
            <p:cNvPicPr preferRelativeResize="0"/>
            <p:nvPr/>
          </p:nvPicPr>
          <p:blipFill>
            <a:blip r:embed="rId4">
              <a:alphaModFix/>
            </a:blip>
            <a:stretch>
              <a:fillRect/>
            </a:stretch>
          </p:blipFill>
          <p:spPr>
            <a:xfrm rot="5400000">
              <a:off x="1503325" y="4705025"/>
              <a:ext cx="2894475" cy="2894475"/>
            </a:xfrm>
            <a:prstGeom prst="rect">
              <a:avLst/>
            </a:prstGeom>
            <a:noFill/>
            <a:ln>
              <a:noFill/>
            </a:ln>
          </p:spPr>
        </p:pic>
        <p:pic>
          <p:nvPicPr>
            <p:cNvPr id="162" name="Google Shape;162;p17"/>
            <p:cNvPicPr preferRelativeResize="0"/>
            <p:nvPr/>
          </p:nvPicPr>
          <p:blipFill>
            <a:blip r:embed="rId4">
              <a:alphaModFix/>
            </a:blip>
            <a:stretch>
              <a:fillRect/>
            </a:stretch>
          </p:blipFill>
          <p:spPr>
            <a:xfrm rot="5400000">
              <a:off x="-1560425" y="-2151650"/>
              <a:ext cx="2894475" cy="2894475"/>
            </a:xfrm>
            <a:prstGeom prst="rect">
              <a:avLst/>
            </a:prstGeom>
            <a:noFill/>
            <a:ln>
              <a:noFill/>
            </a:ln>
          </p:spPr>
        </p:pic>
      </p:grpSp>
      <p:sp>
        <p:nvSpPr>
          <p:cNvPr id="163" name="Google Shape;163;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4" name="Google Shape;164;p17"/>
          <p:cNvSpPr txBox="1">
            <a:spLocks noGrp="1"/>
          </p:cNvSpPr>
          <p:nvPr>
            <p:ph type="body" idx="1"/>
          </p:nvPr>
        </p:nvSpPr>
        <p:spPr>
          <a:xfrm>
            <a:off x="720000" y="1139543"/>
            <a:ext cx="7704000" cy="2250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65"/>
        <p:cNvGrpSpPr/>
        <p:nvPr/>
      </p:nvGrpSpPr>
      <p:grpSpPr>
        <a:xfrm>
          <a:off x="0" y="0"/>
          <a:ext cx="0" cy="0"/>
          <a:chOff x="0" y="0"/>
          <a:chExt cx="0" cy="0"/>
        </a:xfrm>
      </p:grpSpPr>
      <p:grpSp>
        <p:nvGrpSpPr>
          <p:cNvPr id="166" name="Google Shape;166;p18"/>
          <p:cNvGrpSpPr/>
          <p:nvPr/>
        </p:nvGrpSpPr>
        <p:grpSpPr>
          <a:xfrm>
            <a:off x="-2423925" y="-1027950"/>
            <a:ext cx="14213750" cy="8093263"/>
            <a:chOff x="-2423925" y="-1027950"/>
            <a:chExt cx="14213750" cy="8093263"/>
          </a:xfrm>
        </p:grpSpPr>
        <p:pic>
          <p:nvPicPr>
            <p:cNvPr id="167" name="Google Shape;167;p18"/>
            <p:cNvPicPr preferRelativeResize="0"/>
            <p:nvPr/>
          </p:nvPicPr>
          <p:blipFill>
            <a:blip r:embed="rId2">
              <a:alphaModFix/>
            </a:blip>
            <a:stretch>
              <a:fillRect/>
            </a:stretch>
          </p:blipFill>
          <p:spPr>
            <a:xfrm rot="-5400000">
              <a:off x="-2423925" y="3699488"/>
              <a:ext cx="3365825" cy="3365825"/>
            </a:xfrm>
            <a:prstGeom prst="rect">
              <a:avLst/>
            </a:prstGeom>
            <a:noFill/>
            <a:ln>
              <a:noFill/>
            </a:ln>
          </p:spPr>
        </p:pic>
        <p:pic>
          <p:nvPicPr>
            <p:cNvPr id="168" name="Google Shape;168;p18"/>
            <p:cNvPicPr preferRelativeResize="0"/>
            <p:nvPr/>
          </p:nvPicPr>
          <p:blipFill>
            <a:blip r:embed="rId2">
              <a:alphaModFix/>
            </a:blip>
            <a:stretch>
              <a:fillRect/>
            </a:stretch>
          </p:blipFill>
          <p:spPr>
            <a:xfrm rot="-5400000">
              <a:off x="8424000" y="-1027950"/>
              <a:ext cx="3365825" cy="3365825"/>
            </a:xfrm>
            <a:prstGeom prst="rect">
              <a:avLst/>
            </a:prstGeom>
            <a:noFill/>
            <a:ln>
              <a:noFill/>
            </a:ln>
          </p:spPr>
        </p:pic>
      </p:grpSp>
      <p:grpSp>
        <p:nvGrpSpPr>
          <p:cNvPr id="169" name="Google Shape;169;p18"/>
          <p:cNvGrpSpPr/>
          <p:nvPr/>
        </p:nvGrpSpPr>
        <p:grpSpPr>
          <a:xfrm>
            <a:off x="-2384500" y="539500"/>
            <a:ext cx="13876400" cy="4392500"/>
            <a:chOff x="-2384500" y="539500"/>
            <a:chExt cx="13876400" cy="4392500"/>
          </a:xfrm>
        </p:grpSpPr>
        <p:pic>
          <p:nvPicPr>
            <p:cNvPr id="170" name="Google Shape;170;p18"/>
            <p:cNvPicPr preferRelativeResize="0"/>
            <p:nvPr/>
          </p:nvPicPr>
          <p:blipFill>
            <a:blip r:embed="rId3">
              <a:alphaModFix/>
            </a:blip>
            <a:stretch>
              <a:fillRect/>
            </a:stretch>
          </p:blipFill>
          <p:spPr>
            <a:xfrm rot="5400000">
              <a:off x="-2384500" y="2039675"/>
              <a:ext cx="2892325" cy="2892325"/>
            </a:xfrm>
            <a:prstGeom prst="rect">
              <a:avLst/>
            </a:prstGeom>
            <a:noFill/>
            <a:ln>
              <a:noFill/>
            </a:ln>
          </p:spPr>
        </p:pic>
        <p:pic>
          <p:nvPicPr>
            <p:cNvPr id="171" name="Google Shape;171;p18"/>
            <p:cNvPicPr preferRelativeResize="0"/>
            <p:nvPr/>
          </p:nvPicPr>
          <p:blipFill>
            <a:blip r:embed="rId4">
              <a:alphaModFix/>
            </a:blip>
            <a:stretch>
              <a:fillRect/>
            </a:stretch>
          </p:blipFill>
          <p:spPr>
            <a:xfrm>
              <a:off x="8805200" y="539500"/>
              <a:ext cx="2686700" cy="2686700"/>
            </a:xfrm>
            <a:prstGeom prst="rect">
              <a:avLst/>
            </a:prstGeom>
            <a:noFill/>
            <a:ln>
              <a:noFill/>
            </a:ln>
          </p:spPr>
        </p:pic>
      </p:grpSp>
      <p:grpSp>
        <p:nvGrpSpPr>
          <p:cNvPr id="172" name="Google Shape;172;p18"/>
          <p:cNvGrpSpPr/>
          <p:nvPr/>
        </p:nvGrpSpPr>
        <p:grpSpPr>
          <a:xfrm>
            <a:off x="-1955612" y="-621175"/>
            <a:ext cx="10806613" cy="7782475"/>
            <a:chOff x="-1955612" y="-621175"/>
            <a:chExt cx="10806613" cy="7782475"/>
          </a:xfrm>
        </p:grpSpPr>
        <p:pic>
          <p:nvPicPr>
            <p:cNvPr id="173" name="Google Shape;173;p18"/>
            <p:cNvPicPr preferRelativeResize="0"/>
            <p:nvPr/>
          </p:nvPicPr>
          <p:blipFill>
            <a:blip r:embed="rId5">
              <a:alphaModFix/>
            </a:blip>
            <a:stretch>
              <a:fillRect/>
            </a:stretch>
          </p:blipFill>
          <p:spPr>
            <a:xfrm rot="10800000">
              <a:off x="6421800" y="4732100"/>
              <a:ext cx="2429200" cy="2429200"/>
            </a:xfrm>
            <a:prstGeom prst="rect">
              <a:avLst/>
            </a:prstGeom>
            <a:noFill/>
            <a:ln>
              <a:noFill/>
            </a:ln>
          </p:spPr>
        </p:pic>
        <p:pic>
          <p:nvPicPr>
            <p:cNvPr id="174" name="Google Shape;174;p18"/>
            <p:cNvPicPr preferRelativeResize="0"/>
            <p:nvPr/>
          </p:nvPicPr>
          <p:blipFill>
            <a:blip r:embed="rId5">
              <a:alphaModFix/>
            </a:blip>
            <a:stretch>
              <a:fillRect/>
            </a:stretch>
          </p:blipFill>
          <p:spPr>
            <a:xfrm rot="10800000">
              <a:off x="-1955612" y="-621175"/>
              <a:ext cx="2429200" cy="2429200"/>
            </a:xfrm>
            <a:prstGeom prst="rect">
              <a:avLst/>
            </a:prstGeom>
            <a:noFill/>
            <a:ln>
              <a:noFill/>
            </a:ln>
          </p:spPr>
        </p:pic>
      </p:grpSp>
      <p:sp>
        <p:nvSpPr>
          <p:cNvPr id="175" name="Google Shape;175;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6" name="Google Shape;176;p18"/>
          <p:cNvSpPr txBox="1">
            <a:spLocks noGrp="1"/>
          </p:cNvSpPr>
          <p:nvPr>
            <p:ph type="subTitle" idx="1"/>
          </p:nvPr>
        </p:nvSpPr>
        <p:spPr>
          <a:xfrm>
            <a:off x="828699" y="2939825"/>
            <a:ext cx="2343000" cy="166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7" name="Google Shape;177;p18"/>
          <p:cNvSpPr txBox="1">
            <a:spLocks noGrp="1"/>
          </p:cNvSpPr>
          <p:nvPr>
            <p:ph type="subTitle" idx="2"/>
          </p:nvPr>
        </p:nvSpPr>
        <p:spPr>
          <a:xfrm>
            <a:off x="3400488" y="2939825"/>
            <a:ext cx="2343000" cy="166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8" name="Google Shape;178;p18"/>
          <p:cNvSpPr txBox="1">
            <a:spLocks noGrp="1"/>
          </p:cNvSpPr>
          <p:nvPr>
            <p:ph type="subTitle" idx="3"/>
          </p:nvPr>
        </p:nvSpPr>
        <p:spPr>
          <a:xfrm>
            <a:off x="5972300" y="2939825"/>
            <a:ext cx="2343000" cy="166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9" name="Google Shape;179;p18"/>
          <p:cNvSpPr txBox="1">
            <a:spLocks noGrp="1"/>
          </p:cNvSpPr>
          <p:nvPr>
            <p:ph type="subTitle" idx="4"/>
          </p:nvPr>
        </p:nvSpPr>
        <p:spPr>
          <a:xfrm>
            <a:off x="828699" y="2197825"/>
            <a:ext cx="2343000" cy="801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80" name="Google Shape;180;p18"/>
          <p:cNvSpPr txBox="1">
            <a:spLocks noGrp="1"/>
          </p:cNvSpPr>
          <p:nvPr>
            <p:ph type="subTitle" idx="5"/>
          </p:nvPr>
        </p:nvSpPr>
        <p:spPr>
          <a:xfrm>
            <a:off x="3400491" y="2197825"/>
            <a:ext cx="2343000" cy="801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81" name="Google Shape;181;p18"/>
          <p:cNvSpPr txBox="1">
            <a:spLocks noGrp="1"/>
          </p:cNvSpPr>
          <p:nvPr>
            <p:ph type="subTitle" idx="6"/>
          </p:nvPr>
        </p:nvSpPr>
        <p:spPr>
          <a:xfrm>
            <a:off x="5972300" y="2197825"/>
            <a:ext cx="2343000" cy="801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82"/>
        <p:cNvGrpSpPr/>
        <p:nvPr/>
      </p:nvGrpSpPr>
      <p:grpSpPr>
        <a:xfrm>
          <a:off x="0" y="0"/>
          <a:ext cx="0" cy="0"/>
          <a:chOff x="0" y="0"/>
          <a:chExt cx="0" cy="0"/>
        </a:xfrm>
      </p:grpSpPr>
      <p:pic>
        <p:nvPicPr>
          <p:cNvPr id="183" name="Google Shape;183;p19"/>
          <p:cNvPicPr preferRelativeResize="0"/>
          <p:nvPr/>
        </p:nvPicPr>
        <p:blipFill>
          <a:blip r:embed="rId2">
            <a:alphaModFix/>
          </a:blip>
          <a:stretch>
            <a:fillRect/>
          </a:stretch>
        </p:blipFill>
        <p:spPr>
          <a:xfrm rot="10800000">
            <a:off x="7600550" y="4130225"/>
            <a:ext cx="3549850" cy="3549850"/>
          </a:xfrm>
          <a:prstGeom prst="rect">
            <a:avLst/>
          </a:prstGeom>
          <a:noFill/>
          <a:ln>
            <a:noFill/>
          </a:ln>
        </p:spPr>
      </p:pic>
      <p:grpSp>
        <p:nvGrpSpPr>
          <p:cNvPr id="184" name="Google Shape;184;p19"/>
          <p:cNvGrpSpPr/>
          <p:nvPr/>
        </p:nvGrpSpPr>
        <p:grpSpPr>
          <a:xfrm>
            <a:off x="-2132175" y="-2089562"/>
            <a:ext cx="5438875" cy="9950213"/>
            <a:chOff x="-2132175" y="-2089562"/>
            <a:chExt cx="5438875" cy="9950213"/>
          </a:xfrm>
        </p:grpSpPr>
        <p:pic>
          <p:nvPicPr>
            <p:cNvPr id="185" name="Google Shape;185;p19"/>
            <p:cNvPicPr preferRelativeResize="0"/>
            <p:nvPr/>
          </p:nvPicPr>
          <p:blipFill>
            <a:blip r:embed="rId3">
              <a:alphaModFix/>
            </a:blip>
            <a:stretch>
              <a:fillRect/>
            </a:stretch>
          </p:blipFill>
          <p:spPr>
            <a:xfrm rot="10800000">
              <a:off x="0" y="4553950"/>
              <a:ext cx="3306700" cy="3306700"/>
            </a:xfrm>
            <a:prstGeom prst="rect">
              <a:avLst/>
            </a:prstGeom>
            <a:noFill/>
            <a:ln>
              <a:noFill/>
            </a:ln>
          </p:spPr>
        </p:pic>
        <p:pic>
          <p:nvPicPr>
            <p:cNvPr id="186" name="Google Shape;186;p19"/>
            <p:cNvPicPr preferRelativeResize="0"/>
            <p:nvPr/>
          </p:nvPicPr>
          <p:blipFill>
            <a:blip r:embed="rId3">
              <a:alphaModFix/>
            </a:blip>
            <a:stretch>
              <a:fillRect/>
            </a:stretch>
          </p:blipFill>
          <p:spPr>
            <a:xfrm rot="10800000">
              <a:off x="-2132175" y="-2089562"/>
              <a:ext cx="3306700" cy="3306700"/>
            </a:xfrm>
            <a:prstGeom prst="rect">
              <a:avLst/>
            </a:prstGeom>
            <a:noFill/>
            <a:ln>
              <a:noFill/>
            </a:ln>
          </p:spPr>
        </p:pic>
      </p:grpSp>
      <p:grpSp>
        <p:nvGrpSpPr>
          <p:cNvPr id="187" name="Google Shape;187;p19"/>
          <p:cNvGrpSpPr/>
          <p:nvPr/>
        </p:nvGrpSpPr>
        <p:grpSpPr>
          <a:xfrm>
            <a:off x="-2605137" y="290050"/>
            <a:ext cx="14262738" cy="3994988"/>
            <a:chOff x="-2605137" y="290050"/>
            <a:chExt cx="14262738" cy="3994988"/>
          </a:xfrm>
        </p:grpSpPr>
        <p:pic>
          <p:nvPicPr>
            <p:cNvPr id="188" name="Google Shape;188;p19"/>
            <p:cNvPicPr preferRelativeResize="0"/>
            <p:nvPr/>
          </p:nvPicPr>
          <p:blipFill>
            <a:blip r:embed="rId4">
              <a:alphaModFix/>
            </a:blip>
            <a:stretch>
              <a:fillRect/>
            </a:stretch>
          </p:blipFill>
          <p:spPr>
            <a:xfrm rot="10800000">
              <a:off x="8763125" y="290050"/>
              <a:ext cx="2894475" cy="2894475"/>
            </a:xfrm>
            <a:prstGeom prst="rect">
              <a:avLst/>
            </a:prstGeom>
            <a:noFill/>
            <a:ln>
              <a:noFill/>
            </a:ln>
          </p:spPr>
        </p:pic>
        <p:pic>
          <p:nvPicPr>
            <p:cNvPr id="189" name="Google Shape;189;p19"/>
            <p:cNvPicPr preferRelativeResize="0"/>
            <p:nvPr/>
          </p:nvPicPr>
          <p:blipFill>
            <a:blip r:embed="rId4">
              <a:alphaModFix/>
            </a:blip>
            <a:stretch>
              <a:fillRect/>
            </a:stretch>
          </p:blipFill>
          <p:spPr>
            <a:xfrm rot="10800000">
              <a:off x="-2605137" y="1390563"/>
              <a:ext cx="2894475" cy="2894475"/>
            </a:xfrm>
            <a:prstGeom prst="rect">
              <a:avLst/>
            </a:prstGeom>
            <a:noFill/>
            <a:ln>
              <a:noFill/>
            </a:ln>
          </p:spPr>
        </p:pic>
      </p:grpSp>
      <p:pic>
        <p:nvPicPr>
          <p:cNvPr id="190" name="Google Shape;190;p19"/>
          <p:cNvPicPr preferRelativeResize="0"/>
          <p:nvPr/>
        </p:nvPicPr>
        <p:blipFill>
          <a:blip r:embed="rId5">
            <a:alphaModFix/>
          </a:blip>
          <a:stretch>
            <a:fillRect/>
          </a:stretch>
        </p:blipFill>
        <p:spPr>
          <a:xfrm>
            <a:off x="-1428250" y="4090850"/>
            <a:ext cx="2686700" cy="2686700"/>
          </a:xfrm>
          <a:prstGeom prst="rect">
            <a:avLst/>
          </a:prstGeom>
          <a:noFill/>
          <a:ln>
            <a:noFill/>
          </a:ln>
        </p:spPr>
      </p:pic>
      <p:sp>
        <p:nvSpPr>
          <p:cNvPr id="191" name="Google Shape;191;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2" name="Google Shape;192;p19"/>
          <p:cNvSpPr txBox="1">
            <a:spLocks noGrp="1"/>
          </p:cNvSpPr>
          <p:nvPr>
            <p:ph type="subTitle" idx="1"/>
          </p:nvPr>
        </p:nvSpPr>
        <p:spPr>
          <a:xfrm>
            <a:off x="1453626" y="1748900"/>
            <a:ext cx="3051600" cy="10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3" name="Google Shape;193;p19"/>
          <p:cNvSpPr txBox="1">
            <a:spLocks noGrp="1"/>
          </p:cNvSpPr>
          <p:nvPr>
            <p:ph type="subTitle" idx="2"/>
          </p:nvPr>
        </p:nvSpPr>
        <p:spPr>
          <a:xfrm>
            <a:off x="5302979" y="1748900"/>
            <a:ext cx="3051600" cy="10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4" name="Google Shape;194;p19"/>
          <p:cNvSpPr txBox="1">
            <a:spLocks noGrp="1"/>
          </p:cNvSpPr>
          <p:nvPr>
            <p:ph type="subTitle" idx="3"/>
          </p:nvPr>
        </p:nvSpPr>
        <p:spPr>
          <a:xfrm>
            <a:off x="1453625" y="3409475"/>
            <a:ext cx="3051600" cy="10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5" name="Google Shape;195;p19"/>
          <p:cNvSpPr txBox="1">
            <a:spLocks noGrp="1"/>
          </p:cNvSpPr>
          <p:nvPr>
            <p:ph type="subTitle" idx="4"/>
          </p:nvPr>
        </p:nvSpPr>
        <p:spPr>
          <a:xfrm>
            <a:off x="5302979" y="3409475"/>
            <a:ext cx="3051600" cy="10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6" name="Google Shape;196;p19"/>
          <p:cNvSpPr txBox="1">
            <a:spLocks noGrp="1"/>
          </p:cNvSpPr>
          <p:nvPr>
            <p:ph type="subTitle" idx="5"/>
          </p:nvPr>
        </p:nvSpPr>
        <p:spPr>
          <a:xfrm>
            <a:off x="1453625" y="1455550"/>
            <a:ext cx="30516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97" name="Google Shape;197;p19"/>
          <p:cNvSpPr txBox="1">
            <a:spLocks noGrp="1"/>
          </p:cNvSpPr>
          <p:nvPr>
            <p:ph type="subTitle" idx="6"/>
          </p:nvPr>
        </p:nvSpPr>
        <p:spPr>
          <a:xfrm>
            <a:off x="1453625" y="3116200"/>
            <a:ext cx="30516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98" name="Google Shape;198;p19"/>
          <p:cNvSpPr txBox="1">
            <a:spLocks noGrp="1"/>
          </p:cNvSpPr>
          <p:nvPr>
            <p:ph type="subTitle" idx="7"/>
          </p:nvPr>
        </p:nvSpPr>
        <p:spPr>
          <a:xfrm>
            <a:off x="5302950" y="1455550"/>
            <a:ext cx="30516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99" name="Google Shape;199;p19"/>
          <p:cNvSpPr txBox="1">
            <a:spLocks noGrp="1"/>
          </p:cNvSpPr>
          <p:nvPr>
            <p:ph type="subTitle" idx="8"/>
          </p:nvPr>
        </p:nvSpPr>
        <p:spPr>
          <a:xfrm>
            <a:off x="5302950" y="3116200"/>
            <a:ext cx="30516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00"/>
        <p:cNvGrpSpPr/>
        <p:nvPr/>
      </p:nvGrpSpPr>
      <p:grpSpPr>
        <a:xfrm>
          <a:off x="0" y="0"/>
          <a:ext cx="0" cy="0"/>
          <a:chOff x="0" y="0"/>
          <a:chExt cx="0" cy="0"/>
        </a:xfrm>
      </p:grpSpPr>
      <p:grpSp>
        <p:nvGrpSpPr>
          <p:cNvPr id="201" name="Google Shape;201;p20"/>
          <p:cNvGrpSpPr/>
          <p:nvPr/>
        </p:nvGrpSpPr>
        <p:grpSpPr>
          <a:xfrm>
            <a:off x="-2570212" y="-800050"/>
            <a:ext cx="4568000" cy="8422213"/>
            <a:chOff x="-2570212" y="-800050"/>
            <a:chExt cx="4568000" cy="8422213"/>
          </a:xfrm>
        </p:grpSpPr>
        <p:pic>
          <p:nvPicPr>
            <p:cNvPr id="202" name="Google Shape;202;p20"/>
            <p:cNvPicPr preferRelativeResize="0"/>
            <p:nvPr/>
          </p:nvPicPr>
          <p:blipFill>
            <a:blip r:embed="rId2">
              <a:alphaModFix/>
            </a:blip>
            <a:stretch>
              <a:fillRect/>
            </a:stretch>
          </p:blipFill>
          <p:spPr>
            <a:xfrm rot="10800000">
              <a:off x="-896687" y="4727688"/>
              <a:ext cx="2894475" cy="2894475"/>
            </a:xfrm>
            <a:prstGeom prst="rect">
              <a:avLst/>
            </a:prstGeom>
            <a:noFill/>
            <a:ln>
              <a:noFill/>
            </a:ln>
          </p:spPr>
        </p:pic>
        <p:pic>
          <p:nvPicPr>
            <p:cNvPr id="203" name="Google Shape;203;p20"/>
            <p:cNvPicPr preferRelativeResize="0"/>
            <p:nvPr/>
          </p:nvPicPr>
          <p:blipFill>
            <a:blip r:embed="rId2">
              <a:alphaModFix/>
            </a:blip>
            <a:stretch>
              <a:fillRect/>
            </a:stretch>
          </p:blipFill>
          <p:spPr>
            <a:xfrm rot="10800000">
              <a:off x="-2570212" y="-800050"/>
              <a:ext cx="2894475" cy="2894475"/>
            </a:xfrm>
            <a:prstGeom prst="rect">
              <a:avLst/>
            </a:prstGeom>
            <a:noFill/>
            <a:ln>
              <a:noFill/>
            </a:ln>
          </p:spPr>
        </p:pic>
      </p:grpSp>
      <p:grpSp>
        <p:nvGrpSpPr>
          <p:cNvPr id="204" name="Google Shape;204;p20"/>
          <p:cNvGrpSpPr/>
          <p:nvPr/>
        </p:nvGrpSpPr>
        <p:grpSpPr>
          <a:xfrm>
            <a:off x="-2715450" y="1398725"/>
            <a:ext cx="14633375" cy="4827450"/>
            <a:chOff x="-2715450" y="1398725"/>
            <a:chExt cx="14633375" cy="4827450"/>
          </a:xfrm>
        </p:grpSpPr>
        <p:pic>
          <p:nvPicPr>
            <p:cNvPr id="205" name="Google Shape;205;p20"/>
            <p:cNvPicPr preferRelativeResize="0"/>
            <p:nvPr/>
          </p:nvPicPr>
          <p:blipFill>
            <a:blip r:embed="rId3">
              <a:alphaModFix/>
            </a:blip>
            <a:stretch>
              <a:fillRect/>
            </a:stretch>
          </p:blipFill>
          <p:spPr>
            <a:xfrm rot="-5400000" flipH="1">
              <a:off x="-2715450" y="1398725"/>
              <a:ext cx="3365825" cy="3365825"/>
            </a:xfrm>
            <a:prstGeom prst="rect">
              <a:avLst/>
            </a:prstGeom>
            <a:noFill/>
            <a:ln>
              <a:noFill/>
            </a:ln>
          </p:spPr>
        </p:pic>
        <p:pic>
          <p:nvPicPr>
            <p:cNvPr id="206" name="Google Shape;206;p20"/>
            <p:cNvPicPr preferRelativeResize="0"/>
            <p:nvPr/>
          </p:nvPicPr>
          <p:blipFill>
            <a:blip r:embed="rId3">
              <a:alphaModFix/>
            </a:blip>
            <a:stretch>
              <a:fillRect/>
            </a:stretch>
          </p:blipFill>
          <p:spPr>
            <a:xfrm rot="-5400000" flipH="1">
              <a:off x="8552100" y="2860350"/>
              <a:ext cx="3365825" cy="3365825"/>
            </a:xfrm>
            <a:prstGeom prst="rect">
              <a:avLst/>
            </a:prstGeom>
            <a:noFill/>
            <a:ln>
              <a:noFill/>
            </a:ln>
          </p:spPr>
        </p:pic>
      </p:grpSp>
      <p:pic>
        <p:nvPicPr>
          <p:cNvPr id="207" name="Google Shape;207;p20"/>
          <p:cNvPicPr preferRelativeResize="0"/>
          <p:nvPr/>
        </p:nvPicPr>
        <p:blipFill>
          <a:blip r:embed="rId4">
            <a:alphaModFix/>
          </a:blip>
          <a:stretch>
            <a:fillRect/>
          </a:stretch>
        </p:blipFill>
        <p:spPr>
          <a:xfrm rot="5400000">
            <a:off x="8498275" y="-1089250"/>
            <a:ext cx="2892325" cy="2892325"/>
          </a:xfrm>
          <a:prstGeom prst="rect">
            <a:avLst/>
          </a:prstGeom>
          <a:noFill/>
          <a:ln>
            <a:noFill/>
          </a:ln>
        </p:spPr>
      </p:pic>
      <p:grpSp>
        <p:nvGrpSpPr>
          <p:cNvPr id="208" name="Google Shape;208;p20"/>
          <p:cNvGrpSpPr/>
          <p:nvPr/>
        </p:nvGrpSpPr>
        <p:grpSpPr>
          <a:xfrm>
            <a:off x="6775425" y="1972025"/>
            <a:ext cx="4726350" cy="5479225"/>
            <a:chOff x="6775425" y="1972025"/>
            <a:chExt cx="4726350" cy="5479225"/>
          </a:xfrm>
        </p:grpSpPr>
        <p:pic>
          <p:nvPicPr>
            <p:cNvPr id="209" name="Google Shape;209;p20"/>
            <p:cNvPicPr preferRelativeResize="0"/>
            <p:nvPr/>
          </p:nvPicPr>
          <p:blipFill>
            <a:blip r:embed="rId5">
              <a:alphaModFix/>
            </a:blip>
            <a:stretch>
              <a:fillRect/>
            </a:stretch>
          </p:blipFill>
          <p:spPr>
            <a:xfrm rot="10800000" flipH="1">
              <a:off x="8815075" y="1972025"/>
              <a:ext cx="2686700" cy="2686700"/>
            </a:xfrm>
            <a:prstGeom prst="rect">
              <a:avLst/>
            </a:prstGeom>
            <a:noFill/>
            <a:ln>
              <a:noFill/>
            </a:ln>
          </p:spPr>
        </p:pic>
        <p:pic>
          <p:nvPicPr>
            <p:cNvPr id="210" name="Google Shape;210;p20"/>
            <p:cNvPicPr preferRelativeResize="0"/>
            <p:nvPr/>
          </p:nvPicPr>
          <p:blipFill>
            <a:blip r:embed="rId5">
              <a:alphaModFix/>
            </a:blip>
            <a:stretch>
              <a:fillRect/>
            </a:stretch>
          </p:blipFill>
          <p:spPr>
            <a:xfrm rot="10800000" flipH="1">
              <a:off x="6775425" y="4764550"/>
              <a:ext cx="2686700" cy="2686700"/>
            </a:xfrm>
            <a:prstGeom prst="rect">
              <a:avLst/>
            </a:prstGeom>
            <a:noFill/>
            <a:ln>
              <a:noFill/>
            </a:ln>
          </p:spPr>
        </p:pic>
      </p:grpSp>
      <p:sp>
        <p:nvSpPr>
          <p:cNvPr id="211" name="Google Shape;211;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2" name="Google Shape;212;p20"/>
          <p:cNvSpPr txBox="1">
            <a:spLocks noGrp="1"/>
          </p:cNvSpPr>
          <p:nvPr>
            <p:ph type="subTitle" idx="1"/>
          </p:nvPr>
        </p:nvSpPr>
        <p:spPr>
          <a:xfrm>
            <a:off x="720000" y="1938767"/>
            <a:ext cx="2446200" cy="89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3" name="Google Shape;213;p20"/>
          <p:cNvSpPr txBox="1">
            <a:spLocks noGrp="1"/>
          </p:cNvSpPr>
          <p:nvPr>
            <p:ph type="subTitle" idx="2"/>
          </p:nvPr>
        </p:nvSpPr>
        <p:spPr>
          <a:xfrm>
            <a:off x="3341925" y="1938750"/>
            <a:ext cx="2455500" cy="89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4" name="Google Shape;214;p20"/>
          <p:cNvSpPr txBox="1">
            <a:spLocks noGrp="1"/>
          </p:cNvSpPr>
          <p:nvPr>
            <p:ph type="subTitle" idx="3"/>
          </p:nvPr>
        </p:nvSpPr>
        <p:spPr>
          <a:xfrm>
            <a:off x="720000" y="3651201"/>
            <a:ext cx="2446200" cy="89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5" name="Google Shape;215;p20"/>
          <p:cNvSpPr txBox="1">
            <a:spLocks noGrp="1"/>
          </p:cNvSpPr>
          <p:nvPr>
            <p:ph type="subTitle" idx="4"/>
          </p:nvPr>
        </p:nvSpPr>
        <p:spPr>
          <a:xfrm>
            <a:off x="3341925" y="3651200"/>
            <a:ext cx="2455500" cy="89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6" name="Google Shape;216;p20"/>
          <p:cNvSpPr txBox="1">
            <a:spLocks noGrp="1"/>
          </p:cNvSpPr>
          <p:nvPr>
            <p:ph type="subTitle" idx="5"/>
          </p:nvPr>
        </p:nvSpPr>
        <p:spPr>
          <a:xfrm>
            <a:off x="5975300" y="1938750"/>
            <a:ext cx="2451000" cy="89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7" name="Google Shape;217;p20"/>
          <p:cNvSpPr txBox="1">
            <a:spLocks noGrp="1"/>
          </p:cNvSpPr>
          <p:nvPr>
            <p:ph type="subTitle" idx="6"/>
          </p:nvPr>
        </p:nvSpPr>
        <p:spPr>
          <a:xfrm>
            <a:off x="5975300" y="3651200"/>
            <a:ext cx="2451000" cy="89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8" name="Google Shape;218;p20"/>
          <p:cNvSpPr txBox="1">
            <a:spLocks noGrp="1"/>
          </p:cNvSpPr>
          <p:nvPr>
            <p:ph type="subTitle" idx="7"/>
          </p:nvPr>
        </p:nvSpPr>
        <p:spPr>
          <a:xfrm>
            <a:off x="724820" y="1398725"/>
            <a:ext cx="2446200" cy="695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19" name="Google Shape;219;p20"/>
          <p:cNvSpPr txBox="1">
            <a:spLocks noGrp="1"/>
          </p:cNvSpPr>
          <p:nvPr>
            <p:ph type="subTitle" idx="8"/>
          </p:nvPr>
        </p:nvSpPr>
        <p:spPr>
          <a:xfrm>
            <a:off x="3346577" y="1398725"/>
            <a:ext cx="2455500" cy="695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20" name="Google Shape;220;p20"/>
          <p:cNvSpPr txBox="1">
            <a:spLocks noGrp="1"/>
          </p:cNvSpPr>
          <p:nvPr>
            <p:ph type="subTitle" idx="9"/>
          </p:nvPr>
        </p:nvSpPr>
        <p:spPr>
          <a:xfrm>
            <a:off x="5979757" y="1398725"/>
            <a:ext cx="2451000" cy="695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21" name="Google Shape;221;p20"/>
          <p:cNvSpPr txBox="1">
            <a:spLocks noGrp="1"/>
          </p:cNvSpPr>
          <p:nvPr>
            <p:ph type="subTitle" idx="13"/>
          </p:nvPr>
        </p:nvSpPr>
        <p:spPr>
          <a:xfrm>
            <a:off x="724820" y="3107898"/>
            <a:ext cx="2446200" cy="695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22" name="Google Shape;222;p20"/>
          <p:cNvSpPr txBox="1">
            <a:spLocks noGrp="1"/>
          </p:cNvSpPr>
          <p:nvPr>
            <p:ph type="subTitle" idx="14"/>
          </p:nvPr>
        </p:nvSpPr>
        <p:spPr>
          <a:xfrm>
            <a:off x="3346577" y="3107900"/>
            <a:ext cx="2455500" cy="695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23" name="Google Shape;223;p20"/>
          <p:cNvSpPr txBox="1">
            <a:spLocks noGrp="1"/>
          </p:cNvSpPr>
          <p:nvPr>
            <p:ph type="subTitle" idx="15"/>
          </p:nvPr>
        </p:nvSpPr>
        <p:spPr>
          <a:xfrm>
            <a:off x="5979757" y="3107900"/>
            <a:ext cx="2451000" cy="695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2257350" y="2403800"/>
            <a:ext cx="4629300" cy="8418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5" name="Google Shape;25;p3"/>
          <p:cNvSpPr txBox="1">
            <a:spLocks noGrp="1"/>
          </p:cNvSpPr>
          <p:nvPr>
            <p:ph type="title" idx="2" hasCustomPrompt="1"/>
          </p:nvPr>
        </p:nvSpPr>
        <p:spPr>
          <a:xfrm>
            <a:off x="3905700" y="1530875"/>
            <a:ext cx="1332600" cy="841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224"/>
        <p:cNvGrpSpPr/>
        <p:nvPr/>
      </p:nvGrpSpPr>
      <p:grpSpPr>
        <a:xfrm>
          <a:off x="0" y="0"/>
          <a:ext cx="0" cy="0"/>
          <a:chOff x="0" y="0"/>
          <a:chExt cx="0" cy="0"/>
        </a:xfrm>
      </p:grpSpPr>
      <p:grpSp>
        <p:nvGrpSpPr>
          <p:cNvPr id="225" name="Google Shape;225;p21"/>
          <p:cNvGrpSpPr/>
          <p:nvPr/>
        </p:nvGrpSpPr>
        <p:grpSpPr>
          <a:xfrm>
            <a:off x="596300" y="-2527650"/>
            <a:ext cx="7690075" cy="10068775"/>
            <a:chOff x="596300" y="-2527650"/>
            <a:chExt cx="7690075" cy="10068775"/>
          </a:xfrm>
        </p:grpSpPr>
        <p:pic>
          <p:nvPicPr>
            <p:cNvPr id="226" name="Google Shape;226;p21"/>
            <p:cNvPicPr preferRelativeResize="0"/>
            <p:nvPr/>
          </p:nvPicPr>
          <p:blipFill>
            <a:blip r:embed="rId2">
              <a:alphaModFix/>
            </a:blip>
            <a:stretch>
              <a:fillRect/>
            </a:stretch>
          </p:blipFill>
          <p:spPr>
            <a:xfrm rot="10800000">
              <a:off x="5391900" y="-2527650"/>
              <a:ext cx="2894475" cy="2894475"/>
            </a:xfrm>
            <a:prstGeom prst="rect">
              <a:avLst/>
            </a:prstGeom>
            <a:noFill/>
            <a:ln>
              <a:noFill/>
            </a:ln>
          </p:spPr>
        </p:pic>
        <p:pic>
          <p:nvPicPr>
            <p:cNvPr id="227" name="Google Shape;227;p21"/>
            <p:cNvPicPr preferRelativeResize="0"/>
            <p:nvPr/>
          </p:nvPicPr>
          <p:blipFill>
            <a:blip r:embed="rId2">
              <a:alphaModFix/>
            </a:blip>
            <a:stretch>
              <a:fillRect/>
            </a:stretch>
          </p:blipFill>
          <p:spPr>
            <a:xfrm rot="10800000">
              <a:off x="596300" y="4646650"/>
              <a:ext cx="2894475" cy="2894475"/>
            </a:xfrm>
            <a:prstGeom prst="rect">
              <a:avLst/>
            </a:prstGeom>
            <a:noFill/>
            <a:ln>
              <a:noFill/>
            </a:ln>
          </p:spPr>
        </p:pic>
      </p:grpSp>
      <p:pic>
        <p:nvPicPr>
          <p:cNvPr id="228" name="Google Shape;228;p21"/>
          <p:cNvPicPr preferRelativeResize="0"/>
          <p:nvPr/>
        </p:nvPicPr>
        <p:blipFill>
          <a:blip r:embed="rId3">
            <a:alphaModFix/>
          </a:blip>
          <a:stretch>
            <a:fillRect/>
          </a:stretch>
        </p:blipFill>
        <p:spPr>
          <a:xfrm rot="5400000" flipH="1">
            <a:off x="5897475" y="4604000"/>
            <a:ext cx="3549850" cy="3549850"/>
          </a:xfrm>
          <a:prstGeom prst="rect">
            <a:avLst/>
          </a:prstGeom>
          <a:noFill/>
          <a:ln>
            <a:noFill/>
          </a:ln>
        </p:spPr>
      </p:pic>
      <p:grpSp>
        <p:nvGrpSpPr>
          <p:cNvPr id="229" name="Google Shape;229;p21"/>
          <p:cNvGrpSpPr/>
          <p:nvPr/>
        </p:nvGrpSpPr>
        <p:grpSpPr>
          <a:xfrm>
            <a:off x="-2593475" y="-2861675"/>
            <a:ext cx="7622388" cy="8569300"/>
            <a:chOff x="-2593475" y="-2861675"/>
            <a:chExt cx="7622388" cy="8569300"/>
          </a:xfrm>
        </p:grpSpPr>
        <p:pic>
          <p:nvPicPr>
            <p:cNvPr id="230" name="Google Shape;230;p21"/>
            <p:cNvPicPr preferRelativeResize="0"/>
            <p:nvPr/>
          </p:nvPicPr>
          <p:blipFill>
            <a:blip r:embed="rId4">
              <a:alphaModFix/>
            </a:blip>
            <a:stretch>
              <a:fillRect/>
            </a:stretch>
          </p:blipFill>
          <p:spPr>
            <a:xfrm rot="-5400000" flipH="1">
              <a:off x="-2593475" y="2400925"/>
              <a:ext cx="3306700" cy="3306700"/>
            </a:xfrm>
            <a:prstGeom prst="rect">
              <a:avLst/>
            </a:prstGeom>
            <a:noFill/>
            <a:ln>
              <a:noFill/>
            </a:ln>
          </p:spPr>
        </p:pic>
        <p:pic>
          <p:nvPicPr>
            <p:cNvPr id="231" name="Google Shape;231;p21"/>
            <p:cNvPicPr preferRelativeResize="0"/>
            <p:nvPr/>
          </p:nvPicPr>
          <p:blipFill>
            <a:blip r:embed="rId4">
              <a:alphaModFix/>
            </a:blip>
            <a:stretch>
              <a:fillRect/>
            </a:stretch>
          </p:blipFill>
          <p:spPr>
            <a:xfrm>
              <a:off x="1722213" y="-2861675"/>
              <a:ext cx="3306700" cy="3306700"/>
            </a:xfrm>
            <a:prstGeom prst="rect">
              <a:avLst/>
            </a:prstGeom>
            <a:noFill/>
            <a:ln>
              <a:noFill/>
            </a:ln>
          </p:spPr>
        </p:pic>
      </p:grpSp>
      <p:pic>
        <p:nvPicPr>
          <p:cNvPr id="232" name="Google Shape;232;p21"/>
          <p:cNvPicPr preferRelativeResize="0"/>
          <p:nvPr/>
        </p:nvPicPr>
        <p:blipFill>
          <a:blip r:embed="rId5">
            <a:alphaModFix/>
          </a:blip>
          <a:stretch>
            <a:fillRect/>
          </a:stretch>
        </p:blipFill>
        <p:spPr>
          <a:xfrm flipH="1">
            <a:off x="-2422950" y="1615925"/>
            <a:ext cx="2686700" cy="2686700"/>
          </a:xfrm>
          <a:prstGeom prst="rect">
            <a:avLst/>
          </a:prstGeom>
          <a:noFill/>
          <a:ln>
            <a:noFill/>
          </a:ln>
        </p:spPr>
      </p:pic>
      <p:sp>
        <p:nvSpPr>
          <p:cNvPr id="233" name="Google Shape;233;p21"/>
          <p:cNvSpPr txBox="1">
            <a:spLocks noGrp="1"/>
          </p:cNvSpPr>
          <p:nvPr>
            <p:ph type="title"/>
          </p:nvPr>
        </p:nvSpPr>
        <p:spPr>
          <a:xfrm>
            <a:off x="2347938" y="608975"/>
            <a:ext cx="4448100" cy="105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6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4" name="Google Shape;234;p21"/>
          <p:cNvSpPr txBox="1">
            <a:spLocks noGrp="1"/>
          </p:cNvSpPr>
          <p:nvPr>
            <p:ph type="subTitle" idx="1"/>
          </p:nvPr>
        </p:nvSpPr>
        <p:spPr>
          <a:xfrm>
            <a:off x="2347900" y="1667675"/>
            <a:ext cx="4448100" cy="105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5" name="Google Shape;235;p21"/>
          <p:cNvSpPr txBox="1"/>
          <p:nvPr/>
        </p:nvSpPr>
        <p:spPr>
          <a:xfrm>
            <a:off x="2099100" y="3764350"/>
            <a:ext cx="4945800" cy="556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000" b="1">
                <a:solidFill>
                  <a:schemeClr val="dk1"/>
                </a:solidFill>
                <a:latin typeface="Blinker"/>
                <a:ea typeface="Blinker"/>
                <a:cs typeface="Blinker"/>
                <a:sym typeface="Blinker"/>
              </a:rPr>
              <a:t>CREDITS:</a:t>
            </a:r>
            <a:r>
              <a:rPr lang="en" sz="1000">
                <a:solidFill>
                  <a:schemeClr val="dk1"/>
                </a:solidFill>
                <a:latin typeface="Blinker"/>
                <a:ea typeface="Blinker"/>
                <a:cs typeface="Blinker"/>
                <a:sym typeface="Blinker"/>
              </a:rPr>
              <a:t> This presentation template was created by </a:t>
            </a:r>
            <a:r>
              <a:rPr lang="en" sz="1000" b="1" u="sng">
                <a:solidFill>
                  <a:schemeClr val="dk1"/>
                </a:solidFill>
                <a:latin typeface="Blinker"/>
                <a:ea typeface="Blinker"/>
                <a:cs typeface="Blinker"/>
                <a:sym typeface="Blinker"/>
                <a:hlinkClick r:id="rId6">
                  <a:extLst>
                    <a:ext uri="{A12FA001-AC4F-418D-AE19-62706E023703}">
                      <ahyp:hlinkClr xmlns:ahyp="http://schemas.microsoft.com/office/drawing/2018/hyperlinkcolor" val="tx"/>
                    </a:ext>
                  </a:extLst>
                </a:hlinkClick>
              </a:rPr>
              <a:t>Slidesgo</a:t>
            </a:r>
            <a:r>
              <a:rPr lang="en" sz="1000">
                <a:solidFill>
                  <a:schemeClr val="dk1"/>
                </a:solidFill>
                <a:latin typeface="Blinker"/>
                <a:ea typeface="Blinker"/>
                <a:cs typeface="Blinker"/>
                <a:sym typeface="Blinker"/>
              </a:rPr>
              <a:t>, and includes icons by </a:t>
            </a:r>
            <a:r>
              <a:rPr lang="en" sz="1000" b="1" u="sng">
                <a:solidFill>
                  <a:schemeClr val="dk1"/>
                </a:solidFill>
                <a:latin typeface="Blinker"/>
                <a:ea typeface="Blinker"/>
                <a:cs typeface="Blinker"/>
                <a:sym typeface="Blinker"/>
                <a:hlinkClick r:id="rId7">
                  <a:extLst>
                    <a:ext uri="{A12FA001-AC4F-418D-AE19-62706E023703}">
                      <ahyp:hlinkClr xmlns:ahyp="http://schemas.microsoft.com/office/drawing/2018/hyperlinkcolor" val="tx"/>
                    </a:ext>
                  </a:extLst>
                </a:hlinkClick>
              </a:rPr>
              <a:t>Flaticon</a:t>
            </a:r>
            <a:r>
              <a:rPr lang="en" sz="1000">
                <a:solidFill>
                  <a:schemeClr val="dk1"/>
                </a:solidFill>
                <a:latin typeface="Blinker"/>
                <a:ea typeface="Blinker"/>
                <a:cs typeface="Blinker"/>
                <a:sym typeface="Blinker"/>
              </a:rPr>
              <a:t>, and infographics &amp; images by </a:t>
            </a:r>
            <a:r>
              <a:rPr lang="en" sz="1000" b="1" u="sng">
                <a:solidFill>
                  <a:schemeClr val="dk1"/>
                </a:solidFill>
                <a:latin typeface="Blinker"/>
                <a:ea typeface="Blinker"/>
                <a:cs typeface="Blinker"/>
                <a:sym typeface="Blinker"/>
                <a:hlinkClick r:id="rId8">
                  <a:extLst>
                    <a:ext uri="{A12FA001-AC4F-418D-AE19-62706E023703}">
                      <ahyp:hlinkClr xmlns:ahyp="http://schemas.microsoft.com/office/drawing/2018/hyperlinkcolor" val="tx"/>
                    </a:ext>
                  </a:extLst>
                </a:hlinkClick>
              </a:rPr>
              <a:t>Freepik</a:t>
            </a:r>
            <a:r>
              <a:rPr lang="en" sz="1000" u="sng">
                <a:solidFill>
                  <a:schemeClr val="dk1"/>
                </a:solidFill>
                <a:latin typeface="Blinker"/>
                <a:ea typeface="Blinker"/>
                <a:cs typeface="Blinker"/>
                <a:sym typeface="Blinker"/>
              </a:rPr>
              <a:t> </a:t>
            </a:r>
            <a:endParaRPr sz="1000" b="1" u="sng">
              <a:solidFill>
                <a:schemeClr val="dk1"/>
              </a:solidFill>
              <a:latin typeface="Blinker"/>
              <a:ea typeface="Blinker"/>
              <a:cs typeface="Blinker"/>
              <a:sym typeface="Blinke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36"/>
        <p:cNvGrpSpPr/>
        <p:nvPr/>
      </p:nvGrpSpPr>
      <p:grpSpPr>
        <a:xfrm>
          <a:off x="0" y="0"/>
          <a:ext cx="0" cy="0"/>
          <a:chOff x="0" y="0"/>
          <a:chExt cx="0" cy="0"/>
        </a:xfrm>
      </p:grpSpPr>
      <p:pic>
        <p:nvPicPr>
          <p:cNvPr id="237" name="Google Shape;237;p22"/>
          <p:cNvPicPr preferRelativeResize="0"/>
          <p:nvPr/>
        </p:nvPicPr>
        <p:blipFill>
          <a:blip r:embed="rId2">
            <a:alphaModFix/>
          </a:blip>
          <a:stretch>
            <a:fillRect/>
          </a:stretch>
        </p:blipFill>
        <p:spPr>
          <a:xfrm rot="-5400000" flipH="1">
            <a:off x="-3578594" y="-152256"/>
            <a:ext cx="4148250" cy="4148250"/>
          </a:xfrm>
          <a:prstGeom prst="rect">
            <a:avLst/>
          </a:prstGeom>
          <a:noFill/>
          <a:ln>
            <a:noFill/>
          </a:ln>
        </p:spPr>
      </p:pic>
      <p:pic>
        <p:nvPicPr>
          <p:cNvPr id="238" name="Google Shape;238;p22"/>
          <p:cNvPicPr preferRelativeResize="0"/>
          <p:nvPr/>
        </p:nvPicPr>
        <p:blipFill>
          <a:blip r:embed="rId2">
            <a:alphaModFix/>
          </a:blip>
          <a:stretch>
            <a:fillRect/>
          </a:stretch>
        </p:blipFill>
        <p:spPr>
          <a:xfrm rot="5400000" flipH="1">
            <a:off x="7610169" y="3996006"/>
            <a:ext cx="4148250" cy="4148250"/>
          </a:xfrm>
          <a:prstGeom prst="rect">
            <a:avLst/>
          </a:prstGeom>
          <a:noFill/>
          <a:ln>
            <a:noFill/>
          </a:ln>
        </p:spPr>
      </p:pic>
      <p:pic>
        <p:nvPicPr>
          <p:cNvPr id="239" name="Google Shape;239;p22"/>
          <p:cNvPicPr preferRelativeResize="0"/>
          <p:nvPr/>
        </p:nvPicPr>
        <p:blipFill>
          <a:blip r:embed="rId2">
            <a:alphaModFix/>
          </a:blip>
          <a:stretch>
            <a:fillRect/>
          </a:stretch>
        </p:blipFill>
        <p:spPr>
          <a:xfrm rot="5400000" flipH="1">
            <a:off x="5152919" y="-3516906"/>
            <a:ext cx="4148250" cy="4148250"/>
          </a:xfrm>
          <a:prstGeom prst="rect">
            <a:avLst/>
          </a:prstGeom>
          <a:noFill/>
          <a:ln>
            <a:noFill/>
          </a:ln>
        </p:spPr>
      </p:pic>
      <p:pic>
        <p:nvPicPr>
          <p:cNvPr id="240" name="Google Shape;240;p22"/>
          <p:cNvPicPr preferRelativeResize="0"/>
          <p:nvPr/>
        </p:nvPicPr>
        <p:blipFill>
          <a:blip r:embed="rId3">
            <a:alphaModFix/>
          </a:blip>
          <a:stretch>
            <a:fillRect/>
          </a:stretch>
        </p:blipFill>
        <p:spPr>
          <a:xfrm rot="5400000">
            <a:off x="5920138" y="4475450"/>
            <a:ext cx="2892325" cy="2892325"/>
          </a:xfrm>
          <a:prstGeom prst="rect">
            <a:avLst/>
          </a:prstGeom>
          <a:noFill/>
          <a:ln>
            <a:noFill/>
          </a:ln>
        </p:spPr>
      </p:pic>
      <p:pic>
        <p:nvPicPr>
          <p:cNvPr id="241" name="Google Shape;241;p22"/>
          <p:cNvPicPr preferRelativeResize="0"/>
          <p:nvPr/>
        </p:nvPicPr>
        <p:blipFill>
          <a:blip r:embed="rId4">
            <a:alphaModFix/>
          </a:blip>
          <a:stretch>
            <a:fillRect/>
          </a:stretch>
        </p:blipFill>
        <p:spPr>
          <a:xfrm rot="10800000">
            <a:off x="4220656" y="-3048831"/>
            <a:ext cx="3389525" cy="3389525"/>
          </a:xfrm>
          <a:prstGeom prst="rect">
            <a:avLst/>
          </a:prstGeom>
          <a:noFill/>
          <a:ln>
            <a:noFill/>
          </a:ln>
        </p:spPr>
      </p:pic>
      <p:pic>
        <p:nvPicPr>
          <p:cNvPr id="242" name="Google Shape;242;p22"/>
          <p:cNvPicPr preferRelativeResize="0"/>
          <p:nvPr/>
        </p:nvPicPr>
        <p:blipFill>
          <a:blip r:embed="rId5">
            <a:alphaModFix/>
          </a:blip>
          <a:stretch>
            <a:fillRect/>
          </a:stretch>
        </p:blipFill>
        <p:spPr>
          <a:xfrm rot="10800000">
            <a:off x="-356812" y="4604000"/>
            <a:ext cx="2840425" cy="2840425"/>
          </a:xfrm>
          <a:prstGeom prst="rect">
            <a:avLst/>
          </a:prstGeom>
          <a:noFill/>
          <a:ln>
            <a:noFill/>
          </a:ln>
        </p:spPr>
      </p:pic>
      <p:pic>
        <p:nvPicPr>
          <p:cNvPr id="243" name="Google Shape;243;p22"/>
          <p:cNvPicPr preferRelativeResize="0"/>
          <p:nvPr/>
        </p:nvPicPr>
        <p:blipFill>
          <a:blip r:embed="rId3">
            <a:alphaModFix/>
          </a:blip>
          <a:stretch>
            <a:fillRect/>
          </a:stretch>
        </p:blipFill>
        <p:spPr>
          <a:xfrm rot="5400000">
            <a:off x="-2123987" y="-358225"/>
            <a:ext cx="2892325" cy="2892325"/>
          </a:xfrm>
          <a:prstGeom prst="rect">
            <a:avLst/>
          </a:prstGeom>
          <a:noFill/>
          <a:ln>
            <a:noFill/>
          </a:ln>
        </p:spPr>
      </p:pic>
      <p:pic>
        <p:nvPicPr>
          <p:cNvPr id="244" name="Google Shape;244;p22"/>
          <p:cNvPicPr preferRelativeResize="0"/>
          <p:nvPr/>
        </p:nvPicPr>
        <p:blipFill>
          <a:blip r:embed="rId5">
            <a:alphaModFix/>
          </a:blip>
          <a:stretch>
            <a:fillRect/>
          </a:stretch>
        </p:blipFill>
        <p:spPr>
          <a:xfrm rot="10800000">
            <a:off x="8430763" y="743063"/>
            <a:ext cx="2840425" cy="284042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45"/>
        <p:cNvGrpSpPr/>
        <p:nvPr/>
      </p:nvGrpSpPr>
      <p:grpSpPr>
        <a:xfrm>
          <a:off x="0" y="0"/>
          <a:ext cx="0" cy="0"/>
          <a:chOff x="0" y="0"/>
          <a:chExt cx="0" cy="0"/>
        </a:xfrm>
      </p:grpSpPr>
      <p:pic>
        <p:nvPicPr>
          <p:cNvPr id="246" name="Google Shape;246;p23"/>
          <p:cNvPicPr preferRelativeResize="0"/>
          <p:nvPr/>
        </p:nvPicPr>
        <p:blipFill>
          <a:blip r:embed="rId2">
            <a:alphaModFix/>
          </a:blip>
          <a:stretch>
            <a:fillRect/>
          </a:stretch>
        </p:blipFill>
        <p:spPr>
          <a:xfrm rot="10800000">
            <a:off x="-1457850" y="3562950"/>
            <a:ext cx="3549850" cy="3549850"/>
          </a:xfrm>
          <a:prstGeom prst="rect">
            <a:avLst/>
          </a:prstGeom>
          <a:noFill/>
          <a:ln>
            <a:noFill/>
          </a:ln>
        </p:spPr>
      </p:pic>
      <p:pic>
        <p:nvPicPr>
          <p:cNvPr id="247" name="Google Shape;247;p23"/>
          <p:cNvPicPr preferRelativeResize="0"/>
          <p:nvPr/>
        </p:nvPicPr>
        <p:blipFill>
          <a:blip r:embed="rId2">
            <a:alphaModFix/>
          </a:blip>
          <a:stretch>
            <a:fillRect/>
          </a:stretch>
        </p:blipFill>
        <p:spPr>
          <a:xfrm rot="10800000">
            <a:off x="8283825" y="1634175"/>
            <a:ext cx="3549850" cy="3549850"/>
          </a:xfrm>
          <a:prstGeom prst="rect">
            <a:avLst/>
          </a:prstGeom>
          <a:noFill/>
          <a:ln>
            <a:noFill/>
          </a:ln>
        </p:spPr>
      </p:pic>
      <p:pic>
        <p:nvPicPr>
          <p:cNvPr id="248" name="Google Shape;248;p23"/>
          <p:cNvPicPr preferRelativeResize="0"/>
          <p:nvPr/>
        </p:nvPicPr>
        <p:blipFill>
          <a:blip r:embed="rId3">
            <a:alphaModFix/>
          </a:blip>
          <a:stretch>
            <a:fillRect/>
          </a:stretch>
        </p:blipFill>
        <p:spPr>
          <a:xfrm rot="10800000">
            <a:off x="-2193787" y="-520112"/>
            <a:ext cx="2840425" cy="2840425"/>
          </a:xfrm>
          <a:prstGeom prst="rect">
            <a:avLst/>
          </a:prstGeom>
          <a:noFill/>
          <a:ln>
            <a:noFill/>
          </a:ln>
        </p:spPr>
      </p:pic>
      <p:pic>
        <p:nvPicPr>
          <p:cNvPr id="249" name="Google Shape;249;p23"/>
          <p:cNvPicPr preferRelativeResize="0"/>
          <p:nvPr/>
        </p:nvPicPr>
        <p:blipFill>
          <a:blip r:embed="rId4">
            <a:alphaModFix/>
          </a:blip>
          <a:stretch>
            <a:fillRect/>
          </a:stretch>
        </p:blipFill>
        <p:spPr>
          <a:xfrm rot="5400000" flipH="1">
            <a:off x="5465194" y="4466944"/>
            <a:ext cx="4148250" cy="4148250"/>
          </a:xfrm>
          <a:prstGeom prst="rect">
            <a:avLst/>
          </a:prstGeom>
          <a:noFill/>
          <a:ln>
            <a:noFill/>
          </a:ln>
        </p:spPr>
      </p:pic>
      <p:pic>
        <p:nvPicPr>
          <p:cNvPr id="250" name="Google Shape;250;p23"/>
          <p:cNvPicPr preferRelativeResize="0"/>
          <p:nvPr/>
        </p:nvPicPr>
        <p:blipFill>
          <a:blip r:embed="rId5">
            <a:alphaModFix/>
          </a:blip>
          <a:stretch>
            <a:fillRect/>
          </a:stretch>
        </p:blipFill>
        <p:spPr>
          <a:xfrm rot="10800000">
            <a:off x="4064506" y="4778869"/>
            <a:ext cx="3389525" cy="3389525"/>
          </a:xfrm>
          <a:prstGeom prst="rect">
            <a:avLst/>
          </a:prstGeom>
          <a:noFill/>
          <a:ln>
            <a:noFill/>
          </a:ln>
        </p:spPr>
      </p:pic>
      <p:pic>
        <p:nvPicPr>
          <p:cNvPr id="251" name="Google Shape;251;p23"/>
          <p:cNvPicPr preferRelativeResize="0"/>
          <p:nvPr/>
        </p:nvPicPr>
        <p:blipFill>
          <a:blip r:embed="rId5">
            <a:alphaModFix/>
          </a:blip>
          <a:stretch>
            <a:fillRect/>
          </a:stretch>
        </p:blipFill>
        <p:spPr>
          <a:xfrm rot="10800000">
            <a:off x="7934506" y="-2229181"/>
            <a:ext cx="3389525" cy="3389525"/>
          </a:xfrm>
          <a:prstGeom prst="rect">
            <a:avLst/>
          </a:prstGeom>
          <a:noFill/>
          <a:ln>
            <a:noFill/>
          </a:ln>
        </p:spPr>
      </p:pic>
      <p:pic>
        <p:nvPicPr>
          <p:cNvPr id="252" name="Google Shape;252;p23"/>
          <p:cNvPicPr preferRelativeResize="0"/>
          <p:nvPr/>
        </p:nvPicPr>
        <p:blipFill>
          <a:blip r:embed="rId4">
            <a:alphaModFix/>
          </a:blip>
          <a:stretch>
            <a:fillRect/>
          </a:stretch>
        </p:blipFill>
        <p:spPr>
          <a:xfrm rot="5400000" flipH="1">
            <a:off x="-6" y="-3608756"/>
            <a:ext cx="4148250" cy="4148250"/>
          </a:xfrm>
          <a:prstGeom prst="rect">
            <a:avLst/>
          </a:prstGeom>
          <a:noFill/>
          <a:ln>
            <a:noFill/>
          </a:ln>
        </p:spPr>
      </p:pic>
      <p:pic>
        <p:nvPicPr>
          <p:cNvPr id="253" name="Google Shape;253;p23"/>
          <p:cNvPicPr preferRelativeResize="0"/>
          <p:nvPr/>
        </p:nvPicPr>
        <p:blipFill>
          <a:blip r:embed="rId3">
            <a:alphaModFix/>
          </a:blip>
          <a:stretch>
            <a:fillRect/>
          </a:stretch>
        </p:blipFill>
        <p:spPr>
          <a:xfrm>
            <a:off x="4805063" y="-2347888"/>
            <a:ext cx="2840425" cy="28404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
        <p:cNvGrpSpPr/>
        <p:nvPr/>
      </p:nvGrpSpPr>
      <p:grpSpPr>
        <a:xfrm>
          <a:off x="0" y="0"/>
          <a:ext cx="0" cy="0"/>
          <a:chOff x="0" y="0"/>
          <a:chExt cx="0" cy="0"/>
        </a:xfrm>
      </p:grpSpPr>
      <p:grpSp>
        <p:nvGrpSpPr>
          <p:cNvPr id="27" name="Google Shape;27;p4"/>
          <p:cNvGrpSpPr/>
          <p:nvPr/>
        </p:nvGrpSpPr>
        <p:grpSpPr>
          <a:xfrm>
            <a:off x="-2423925" y="-1027950"/>
            <a:ext cx="14213750" cy="8093263"/>
            <a:chOff x="-2423925" y="-1027950"/>
            <a:chExt cx="14213750" cy="8093263"/>
          </a:xfrm>
        </p:grpSpPr>
        <p:pic>
          <p:nvPicPr>
            <p:cNvPr id="28" name="Google Shape;28;p4"/>
            <p:cNvPicPr preferRelativeResize="0"/>
            <p:nvPr/>
          </p:nvPicPr>
          <p:blipFill>
            <a:blip r:embed="rId2">
              <a:alphaModFix/>
            </a:blip>
            <a:stretch>
              <a:fillRect/>
            </a:stretch>
          </p:blipFill>
          <p:spPr>
            <a:xfrm rot="-5400000">
              <a:off x="8424000" y="-1027950"/>
              <a:ext cx="3365825" cy="3365825"/>
            </a:xfrm>
            <a:prstGeom prst="rect">
              <a:avLst/>
            </a:prstGeom>
            <a:noFill/>
            <a:ln>
              <a:noFill/>
            </a:ln>
          </p:spPr>
        </p:pic>
        <p:pic>
          <p:nvPicPr>
            <p:cNvPr id="29" name="Google Shape;29;p4"/>
            <p:cNvPicPr preferRelativeResize="0"/>
            <p:nvPr/>
          </p:nvPicPr>
          <p:blipFill>
            <a:blip r:embed="rId2">
              <a:alphaModFix/>
            </a:blip>
            <a:stretch>
              <a:fillRect/>
            </a:stretch>
          </p:blipFill>
          <p:spPr>
            <a:xfrm rot="-5400000">
              <a:off x="-2423925" y="3699488"/>
              <a:ext cx="3365825" cy="3365825"/>
            </a:xfrm>
            <a:prstGeom prst="rect">
              <a:avLst/>
            </a:prstGeom>
            <a:noFill/>
            <a:ln>
              <a:noFill/>
            </a:ln>
          </p:spPr>
        </p:pic>
      </p:grpSp>
      <p:grpSp>
        <p:nvGrpSpPr>
          <p:cNvPr id="30" name="Google Shape;30;p4"/>
          <p:cNvGrpSpPr/>
          <p:nvPr/>
        </p:nvGrpSpPr>
        <p:grpSpPr>
          <a:xfrm>
            <a:off x="-2384500" y="539500"/>
            <a:ext cx="13876400" cy="4392500"/>
            <a:chOff x="-2384500" y="539500"/>
            <a:chExt cx="13876400" cy="4392500"/>
          </a:xfrm>
        </p:grpSpPr>
        <p:pic>
          <p:nvPicPr>
            <p:cNvPr id="31" name="Google Shape;31;p4"/>
            <p:cNvPicPr preferRelativeResize="0"/>
            <p:nvPr/>
          </p:nvPicPr>
          <p:blipFill>
            <a:blip r:embed="rId3">
              <a:alphaModFix/>
            </a:blip>
            <a:stretch>
              <a:fillRect/>
            </a:stretch>
          </p:blipFill>
          <p:spPr>
            <a:xfrm rot="5400000">
              <a:off x="-2384500" y="2039675"/>
              <a:ext cx="2892325" cy="2892325"/>
            </a:xfrm>
            <a:prstGeom prst="rect">
              <a:avLst/>
            </a:prstGeom>
            <a:noFill/>
            <a:ln>
              <a:noFill/>
            </a:ln>
          </p:spPr>
        </p:pic>
        <p:pic>
          <p:nvPicPr>
            <p:cNvPr id="32" name="Google Shape;32;p4"/>
            <p:cNvPicPr preferRelativeResize="0"/>
            <p:nvPr/>
          </p:nvPicPr>
          <p:blipFill>
            <a:blip r:embed="rId4">
              <a:alphaModFix/>
            </a:blip>
            <a:stretch>
              <a:fillRect/>
            </a:stretch>
          </p:blipFill>
          <p:spPr>
            <a:xfrm>
              <a:off x="8805200" y="539500"/>
              <a:ext cx="2686700" cy="2686700"/>
            </a:xfrm>
            <a:prstGeom prst="rect">
              <a:avLst/>
            </a:prstGeom>
            <a:noFill/>
            <a:ln>
              <a:noFill/>
            </a:ln>
          </p:spPr>
        </p:pic>
      </p:grpSp>
      <p:grpSp>
        <p:nvGrpSpPr>
          <p:cNvPr id="33" name="Google Shape;33;p4"/>
          <p:cNvGrpSpPr/>
          <p:nvPr/>
        </p:nvGrpSpPr>
        <p:grpSpPr>
          <a:xfrm>
            <a:off x="-2090400" y="-675100"/>
            <a:ext cx="10941400" cy="7836400"/>
            <a:chOff x="-2090400" y="-675100"/>
            <a:chExt cx="10941400" cy="7836400"/>
          </a:xfrm>
        </p:grpSpPr>
        <p:pic>
          <p:nvPicPr>
            <p:cNvPr id="34" name="Google Shape;34;p4"/>
            <p:cNvPicPr preferRelativeResize="0"/>
            <p:nvPr/>
          </p:nvPicPr>
          <p:blipFill>
            <a:blip r:embed="rId5">
              <a:alphaModFix/>
            </a:blip>
            <a:stretch>
              <a:fillRect/>
            </a:stretch>
          </p:blipFill>
          <p:spPr>
            <a:xfrm rot="10800000">
              <a:off x="6421800" y="4732100"/>
              <a:ext cx="2429200" cy="2429200"/>
            </a:xfrm>
            <a:prstGeom prst="rect">
              <a:avLst/>
            </a:prstGeom>
            <a:noFill/>
            <a:ln>
              <a:noFill/>
            </a:ln>
          </p:spPr>
        </p:pic>
        <p:pic>
          <p:nvPicPr>
            <p:cNvPr id="35" name="Google Shape;35;p4"/>
            <p:cNvPicPr preferRelativeResize="0"/>
            <p:nvPr/>
          </p:nvPicPr>
          <p:blipFill>
            <a:blip r:embed="rId5">
              <a:alphaModFix/>
            </a:blip>
            <a:stretch>
              <a:fillRect/>
            </a:stretch>
          </p:blipFill>
          <p:spPr>
            <a:xfrm rot="10800000">
              <a:off x="-2090400" y="-675100"/>
              <a:ext cx="2429200" cy="2429200"/>
            </a:xfrm>
            <a:prstGeom prst="rect">
              <a:avLst/>
            </a:prstGeom>
            <a:noFill/>
            <a:ln>
              <a:noFill/>
            </a:ln>
          </p:spPr>
        </p:pic>
      </p:grpSp>
      <p:sp>
        <p:nvSpPr>
          <p:cNvPr id="36" name="Google Shape;36;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7" name="Google Shape;37;p4"/>
          <p:cNvSpPr txBox="1">
            <a:spLocks noGrp="1"/>
          </p:cNvSpPr>
          <p:nvPr>
            <p:ph type="body" idx="1"/>
          </p:nvPr>
        </p:nvSpPr>
        <p:spPr>
          <a:xfrm>
            <a:off x="720000" y="1139551"/>
            <a:ext cx="7704000" cy="399000"/>
          </a:xfrm>
          <a:prstGeom prst="rect">
            <a:avLst/>
          </a:prstGeom>
        </p:spPr>
        <p:txBody>
          <a:bodyPr spcFirstLastPara="1" wrap="square" lIns="91425" tIns="91425" rIns="91425" bIns="91425" anchor="t" anchorCtr="0">
            <a:noAutofit/>
          </a:bodyPr>
          <a:lstStyle>
            <a:lvl1pPr marL="457200" lvl="0" indent="-304800" algn="ctr"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grpSp>
        <p:nvGrpSpPr>
          <p:cNvPr id="39" name="Google Shape;39;p5"/>
          <p:cNvGrpSpPr/>
          <p:nvPr/>
        </p:nvGrpSpPr>
        <p:grpSpPr>
          <a:xfrm>
            <a:off x="-3317650" y="-649650"/>
            <a:ext cx="15118238" cy="8185875"/>
            <a:chOff x="-3317650" y="-649650"/>
            <a:chExt cx="15118238" cy="8185875"/>
          </a:xfrm>
        </p:grpSpPr>
        <p:pic>
          <p:nvPicPr>
            <p:cNvPr id="40" name="Google Shape;40;p5"/>
            <p:cNvPicPr preferRelativeResize="0"/>
            <p:nvPr/>
          </p:nvPicPr>
          <p:blipFill>
            <a:blip r:embed="rId2">
              <a:alphaModFix/>
            </a:blip>
            <a:stretch>
              <a:fillRect/>
            </a:stretch>
          </p:blipFill>
          <p:spPr>
            <a:xfrm rot="10800000">
              <a:off x="8493888" y="2555100"/>
              <a:ext cx="3306700" cy="3306700"/>
            </a:xfrm>
            <a:prstGeom prst="rect">
              <a:avLst/>
            </a:prstGeom>
            <a:noFill/>
            <a:ln>
              <a:noFill/>
            </a:ln>
          </p:spPr>
        </p:pic>
        <p:pic>
          <p:nvPicPr>
            <p:cNvPr id="41" name="Google Shape;41;p5"/>
            <p:cNvPicPr preferRelativeResize="0"/>
            <p:nvPr/>
          </p:nvPicPr>
          <p:blipFill>
            <a:blip r:embed="rId2">
              <a:alphaModFix/>
            </a:blip>
            <a:stretch>
              <a:fillRect/>
            </a:stretch>
          </p:blipFill>
          <p:spPr>
            <a:xfrm flipH="1">
              <a:off x="-3317650" y="-649650"/>
              <a:ext cx="4148250" cy="4148250"/>
            </a:xfrm>
            <a:prstGeom prst="rect">
              <a:avLst/>
            </a:prstGeom>
            <a:noFill/>
            <a:ln>
              <a:noFill/>
            </a:ln>
          </p:spPr>
        </p:pic>
        <p:pic>
          <p:nvPicPr>
            <p:cNvPr id="42" name="Google Shape;42;p5"/>
            <p:cNvPicPr preferRelativeResize="0"/>
            <p:nvPr/>
          </p:nvPicPr>
          <p:blipFill>
            <a:blip r:embed="rId2">
              <a:alphaModFix/>
            </a:blip>
            <a:stretch>
              <a:fillRect/>
            </a:stretch>
          </p:blipFill>
          <p:spPr>
            <a:xfrm rot="10800000">
              <a:off x="-1337337" y="4229525"/>
              <a:ext cx="3306700" cy="3306700"/>
            </a:xfrm>
            <a:prstGeom prst="rect">
              <a:avLst/>
            </a:prstGeom>
            <a:noFill/>
            <a:ln>
              <a:noFill/>
            </a:ln>
          </p:spPr>
        </p:pic>
      </p:grpSp>
      <p:grpSp>
        <p:nvGrpSpPr>
          <p:cNvPr id="43" name="Google Shape;43;p5"/>
          <p:cNvGrpSpPr/>
          <p:nvPr/>
        </p:nvGrpSpPr>
        <p:grpSpPr>
          <a:xfrm>
            <a:off x="-2874025" y="928863"/>
            <a:ext cx="13737688" cy="5604113"/>
            <a:chOff x="-2874025" y="928863"/>
            <a:chExt cx="13737688" cy="5604113"/>
          </a:xfrm>
        </p:grpSpPr>
        <p:pic>
          <p:nvPicPr>
            <p:cNvPr id="44" name="Google Shape;44;p5"/>
            <p:cNvPicPr preferRelativeResize="0"/>
            <p:nvPr/>
          </p:nvPicPr>
          <p:blipFill>
            <a:blip r:embed="rId3">
              <a:alphaModFix/>
            </a:blip>
            <a:stretch>
              <a:fillRect/>
            </a:stretch>
          </p:blipFill>
          <p:spPr>
            <a:xfrm rot="5400000">
              <a:off x="7971338" y="3640650"/>
              <a:ext cx="2892325" cy="2892325"/>
            </a:xfrm>
            <a:prstGeom prst="rect">
              <a:avLst/>
            </a:prstGeom>
            <a:noFill/>
            <a:ln>
              <a:noFill/>
            </a:ln>
          </p:spPr>
        </p:pic>
        <p:pic>
          <p:nvPicPr>
            <p:cNvPr id="45" name="Google Shape;45;p5"/>
            <p:cNvPicPr preferRelativeResize="0"/>
            <p:nvPr/>
          </p:nvPicPr>
          <p:blipFill>
            <a:blip r:embed="rId4">
              <a:alphaModFix/>
            </a:blip>
            <a:stretch>
              <a:fillRect/>
            </a:stretch>
          </p:blipFill>
          <p:spPr>
            <a:xfrm rot="5400000">
              <a:off x="-2874025" y="928863"/>
              <a:ext cx="3389525" cy="3389525"/>
            </a:xfrm>
            <a:prstGeom prst="rect">
              <a:avLst/>
            </a:prstGeom>
            <a:noFill/>
            <a:ln>
              <a:noFill/>
            </a:ln>
          </p:spPr>
        </p:pic>
      </p:grpSp>
      <p:grpSp>
        <p:nvGrpSpPr>
          <p:cNvPr id="46" name="Google Shape;46;p5"/>
          <p:cNvGrpSpPr/>
          <p:nvPr/>
        </p:nvGrpSpPr>
        <p:grpSpPr>
          <a:xfrm>
            <a:off x="3151788" y="-402500"/>
            <a:ext cx="8317125" cy="7846925"/>
            <a:chOff x="3151788" y="-402500"/>
            <a:chExt cx="8317125" cy="7846925"/>
          </a:xfrm>
        </p:grpSpPr>
        <p:pic>
          <p:nvPicPr>
            <p:cNvPr id="47" name="Google Shape;47;p5"/>
            <p:cNvPicPr preferRelativeResize="0"/>
            <p:nvPr/>
          </p:nvPicPr>
          <p:blipFill>
            <a:blip r:embed="rId5">
              <a:alphaModFix/>
            </a:blip>
            <a:stretch>
              <a:fillRect/>
            </a:stretch>
          </p:blipFill>
          <p:spPr>
            <a:xfrm rot="10800000">
              <a:off x="3151788" y="4604000"/>
              <a:ext cx="2840425" cy="2840425"/>
            </a:xfrm>
            <a:prstGeom prst="rect">
              <a:avLst/>
            </a:prstGeom>
            <a:noFill/>
            <a:ln>
              <a:noFill/>
            </a:ln>
          </p:spPr>
        </p:pic>
        <p:pic>
          <p:nvPicPr>
            <p:cNvPr id="48" name="Google Shape;48;p5"/>
            <p:cNvPicPr preferRelativeResize="0"/>
            <p:nvPr/>
          </p:nvPicPr>
          <p:blipFill>
            <a:blip r:embed="rId5">
              <a:alphaModFix/>
            </a:blip>
            <a:stretch>
              <a:fillRect/>
            </a:stretch>
          </p:blipFill>
          <p:spPr>
            <a:xfrm rot="10800000">
              <a:off x="8628488" y="-402500"/>
              <a:ext cx="2840425" cy="2840425"/>
            </a:xfrm>
            <a:prstGeom prst="rect">
              <a:avLst/>
            </a:prstGeom>
            <a:noFill/>
            <a:ln>
              <a:noFill/>
            </a:ln>
          </p:spPr>
        </p:pic>
      </p:grpSp>
      <p:sp>
        <p:nvSpPr>
          <p:cNvPr id="49" name="Google Shape;4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0" name="Google Shape;50;p5"/>
          <p:cNvSpPr txBox="1">
            <a:spLocks noGrp="1"/>
          </p:cNvSpPr>
          <p:nvPr>
            <p:ph type="subTitle" idx="1"/>
          </p:nvPr>
        </p:nvSpPr>
        <p:spPr>
          <a:xfrm>
            <a:off x="4923249" y="2801425"/>
            <a:ext cx="2505600" cy="169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1" name="Google Shape;51;p5"/>
          <p:cNvSpPr txBox="1">
            <a:spLocks noGrp="1"/>
          </p:cNvSpPr>
          <p:nvPr>
            <p:ph type="subTitle" idx="2"/>
          </p:nvPr>
        </p:nvSpPr>
        <p:spPr>
          <a:xfrm>
            <a:off x="1715375" y="2801425"/>
            <a:ext cx="2505600" cy="169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2" name="Google Shape;52;p5"/>
          <p:cNvSpPr txBox="1">
            <a:spLocks noGrp="1"/>
          </p:cNvSpPr>
          <p:nvPr>
            <p:ph type="subTitle" idx="3"/>
          </p:nvPr>
        </p:nvSpPr>
        <p:spPr>
          <a:xfrm>
            <a:off x="1715375" y="2384524"/>
            <a:ext cx="2505600" cy="478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53" name="Google Shape;53;p5"/>
          <p:cNvSpPr txBox="1">
            <a:spLocks noGrp="1"/>
          </p:cNvSpPr>
          <p:nvPr>
            <p:ph type="subTitle" idx="4"/>
          </p:nvPr>
        </p:nvSpPr>
        <p:spPr>
          <a:xfrm>
            <a:off x="4923250" y="2384524"/>
            <a:ext cx="2505600" cy="478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Righteous"/>
                <a:ea typeface="Righteous"/>
                <a:cs typeface="Righteous"/>
                <a:sym typeface="Righteo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grpSp>
        <p:nvGrpSpPr>
          <p:cNvPr id="55" name="Google Shape;55;p6"/>
          <p:cNvGrpSpPr/>
          <p:nvPr/>
        </p:nvGrpSpPr>
        <p:grpSpPr>
          <a:xfrm>
            <a:off x="-2798075" y="45288"/>
            <a:ext cx="12966850" cy="7763075"/>
            <a:chOff x="-2798075" y="45288"/>
            <a:chExt cx="12966850" cy="7763075"/>
          </a:xfrm>
        </p:grpSpPr>
        <p:pic>
          <p:nvPicPr>
            <p:cNvPr id="56" name="Google Shape;56;p6"/>
            <p:cNvPicPr preferRelativeResize="0"/>
            <p:nvPr/>
          </p:nvPicPr>
          <p:blipFill>
            <a:blip r:embed="rId2">
              <a:alphaModFix/>
            </a:blip>
            <a:stretch>
              <a:fillRect/>
            </a:stretch>
          </p:blipFill>
          <p:spPr>
            <a:xfrm rot="10800000">
              <a:off x="6862075" y="4501663"/>
              <a:ext cx="3306700" cy="3306700"/>
            </a:xfrm>
            <a:prstGeom prst="rect">
              <a:avLst/>
            </a:prstGeom>
            <a:noFill/>
            <a:ln>
              <a:noFill/>
            </a:ln>
          </p:spPr>
        </p:pic>
        <p:pic>
          <p:nvPicPr>
            <p:cNvPr id="57" name="Google Shape;57;p6"/>
            <p:cNvPicPr preferRelativeResize="0"/>
            <p:nvPr/>
          </p:nvPicPr>
          <p:blipFill>
            <a:blip r:embed="rId2">
              <a:alphaModFix/>
            </a:blip>
            <a:stretch>
              <a:fillRect/>
            </a:stretch>
          </p:blipFill>
          <p:spPr>
            <a:xfrm rot="-5400000">
              <a:off x="-2798075" y="45288"/>
              <a:ext cx="3306700" cy="3306700"/>
            </a:xfrm>
            <a:prstGeom prst="rect">
              <a:avLst/>
            </a:prstGeom>
            <a:noFill/>
            <a:ln>
              <a:noFill/>
            </a:ln>
          </p:spPr>
        </p:pic>
      </p:grpSp>
      <p:pic>
        <p:nvPicPr>
          <p:cNvPr id="58" name="Google Shape;58;p6"/>
          <p:cNvPicPr preferRelativeResize="0"/>
          <p:nvPr/>
        </p:nvPicPr>
        <p:blipFill>
          <a:blip r:embed="rId3">
            <a:alphaModFix/>
          </a:blip>
          <a:stretch>
            <a:fillRect/>
          </a:stretch>
        </p:blipFill>
        <p:spPr>
          <a:xfrm rot="-5400000">
            <a:off x="-2525050" y="3680450"/>
            <a:ext cx="3549850" cy="3549850"/>
          </a:xfrm>
          <a:prstGeom prst="rect">
            <a:avLst/>
          </a:prstGeom>
          <a:noFill/>
          <a:ln>
            <a:noFill/>
          </a:ln>
        </p:spPr>
      </p:pic>
      <p:pic>
        <p:nvPicPr>
          <p:cNvPr id="59" name="Google Shape;59;p6"/>
          <p:cNvPicPr preferRelativeResize="0"/>
          <p:nvPr/>
        </p:nvPicPr>
        <p:blipFill>
          <a:blip r:embed="rId4">
            <a:alphaModFix/>
          </a:blip>
          <a:stretch>
            <a:fillRect/>
          </a:stretch>
        </p:blipFill>
        <p:spPr>
          <a:xfrm rot="10800000">
            <a:off x="8635363" y="-216125"/>
            <a:ext cx="2894475" cy="2894475"/>
          </a:xfrm>
          <a:prstGeom prst="rect">
            <a:avLst/>
          </a:prstGeom>
          <a:noFill/>
          <a:ln>
            <a:noFill/>
          </a:ln>
        </p:spPr>
      </p:pic>
      <p:pic>
        <p:nvPicPr>
          <p:cNvPr id="60" name="Google Shape;60;p6"/>
          <p:cNvPicPr preferRelativeResize="0"/>
          <p:nvPr/>
        </p:nvPicPr>
        <p:blipFill>
          <a:blip r:embed="rId5">
            <a:alphaModFix/>
          </a:blip>
          <a:stretch>
            <a:fillRect/>
          </a:stretch>
        </p:blipFill>
        <p:spPr>
          <a:xfrm rot="5400000">
            <a:off x="6194100" y="4811675"/>
            <a:ext cx="2686700" cy="2686700"/>
          </a:xfrm>
          <a:prstGeom prst="rect">
            <a:avLst/>
          </a:prstGeom>
          <a:noFill/>
          <a:ln>
            <a:noFill/>
          </a:ln>
        </p:spPr>
      </p:pic>
      <p:sp>
        <p:nvSpPr>
          <p:cNvPr id="61" name="Google Shape;61;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
        <p:cNvGrpSpPr/>
        <p:nvPr/>
      </p:nvGrpSpPr>
      <p:grpSpPr>
        <a:xfrm>
          <a:off x="0" y="0"/>
          <a:ext cx="0" cy="0"/>
          <a:chOff x="0" y="0"/>
          <a:chExt cx="0" cy="0"/>
        </a:xfrm>
      </p:grpSpPr>
      <p:pic>
        <p:nvPicPr>
          <p:cNvPr id="63" name="Google Shape;63;p7"/>
          <p:cNvPicPr preferRelativeResize="0"/>
          <p:nvPr/>
        </p:nvPicPr>
        <p:blipFill>
          <a:blip r:embed="rId2">
            <a:alphaModFix/>
          </a:blip>
          <a:stretch>
            <a:fillRect/>
          </a:stretch>
        </p:blipFill>
        <p:spPr>
          <a:xfrm rot="10800000">
            <a:off x="184550" y="4732100"/>
            <a:ext cx="2429200" cy="2429200"/>
          </a:xfrm>
          <a:prstGeom prst="rect">
            <a:avLst/>
          </a:prstGeom>
          <a:noFill/>
          <a:ln>
            <a:noFill/>
          </a:ln>
        </p:spPr>
      </p:pic>
      <p:pic>
        <p:nvPicPr>
          <p:cNvPr id="64" name="Google Shape;64;p7"/>
          <p:cNvPicPr preferRelativeResize="0"/>
          <p:nvPr/>
        </p:nvPicPr>
        <p:blipFill>
          <a:blip r:embed="rId3">
            <a:alphaModFix/>
          </a:blip>
          <a:stretch>
            <a:fillRect/>
          </a:stretch>
        </p:blipFill>
        <p:spPr>
          <a:xfrm rot="5400000">
            <a:off x="4355163" y="-2474275"/>
            <a:ext cx="2892325" cy="2892325"/>
          </a:xfrm>
          <a:prstGeom prst="rect">
            <a:avLst/>
          </a:prstGeom>
          <a:noFill/>
          <a:ln>
            <a:noFill/>
          </a:ln>
        </p:spPr>
      </p:pic>
      <p:sp>
        <p:nvSpPr>
          <p:cNvPr id="65" name="Google Shape;65;p7"/>
          <p:cNvSpPr txBox="1">
            <a:spLocks noGrp="1"/>
          </p:cNvSpPr>
          <p:nvPr>
            <p:ph type="subTitle" idx="1"/>
          </p:nvPr>
        </p:nvSpPr>
        <p:spPr>
          <a:xfrm>
            <a:off x="811975" y="1878225"/>
            <a:ext cx="3410700" cy="19740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66" name="Google Shape;66;p7"/>
          <p:cNvSpPr txBox="1">
            <a:spLocks noGrp="1"/>
          </p:cNvSpPr>
          <p:nvPr>
            <p:ph type="title"/>
          </p:nvPr>
        </p:nvSpPr>
        <p:spPr>
          <a:xfrm>
            <a:off x="811975" y="799750"/>
            <a:ext cx="42948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7" name="Google Shape;67;p7"/>
          <p:cNvSpPr>
            <a:spLocks noGrp="1"/>
          </p:cNvSpPr>
          <p:nvPr>
            <p:ph type="pic" idx="2"/>
          </p:nvPr>
        </p:nvSpPr>
        <p:spPr>
          <a:xfrm>
            <a:off x="4976000" y="1310550"/>
            <a:ext cx="2873100" cy="2837700"/>
          </a:xfrm>
          <a:prstGeom prst="octagon">
            <a:avLst>
              <a:gd name="adj" fmla="val 29289"/>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8"/>
        <p:cNvGrpSpPr/>
        <p:nvPr/>
      </p:nvGrpSpPr>
      <p:grpSpPr>
        <a:xfrm>
          <a:off x="0" y="0"/>
          <a:ext cx="0" cy="0"/>
          <a:chOff x="0" y="0"/>
          <a:chExt cx="0" cy="0"/>
        </a:xfrm>
      </p:grpSpPr>
      <p:pic>
        <p:nvPicPr>
          <p:cNvPr id="69" name="Google Shape;69;p8"/>
          <p:cNvPicPr preferRelativeResize="0"/>
          <p:nvPr/>
        </p:nvPicPr>
        <p:blipFill>
          <a:blip r:embed="rId2">
            <a:alphaModFix/>
          </a:blip>
          <a:stretch>
            <a:fillRect/>
          </a:stretch>
        </p:blipFill>
        <p:spPr>
          <a:xfrm rot="10800000">
            <a:off x="-1536700" y="3162300"/>
            <a:ext cx="3549850" cy="3549850"/>
          </a:xfrm>
          <a:prstGeom prst="rect">
            <a:avLst/>
          </a:prstGeom>
          <a:noFill/>
          <a:ln>
            <a:noFill/>
          </a:ln>
        </p:spPr>
      </p:pic>
      <p:pic>
        <p:nvPicPr>
          <p:cNvPr id="70" name="Google Shape;70;p8"/>
          <p:cNvPicPr preferRelativeResize="0"/>
          <p:nvPr/>
        </p:nvPicPr>
        <p:blipFill>
          <a:blip r:embed="rId3">
            <a:alphaModFix/>
          </a:blip>
          <a:stretch>
            <a:fillRect/>
          </a:stretch>
        </p:blipFill>
        <p:spPr>
          <a:xfrm rot="10800000">
            <a:off x="5948388" y="-2006350"/>
            <a:ext cx="2840425" cy="2840425"/>
          </a:xfrm>
          <a:prstGeom prst="rect">
            <a:avLst/>
          </a:prstGeom>
          <a:noFill/>
          <a:ln>
            <a:noFill/>
          </a:ln>
        </p:spPr>
      </p:pic>
      <p:pic>
        <p:nvPicPr>
          <p:cNvPr id="71" name="Google Shape;71;p8"/>
          <p:cNvPicPr preferRelativeResize="0"/>
          <p:nvPr/>
        </p:nvPicPr>
        <p:blipFill>
          <a:blip r:embed="rId3">
            <a:alphaModFix/>
          </a:blip>
          <a:stretch>
            <a:fillRect/>
          </a:stretch>
        </p:blipFill>
        <p:spPr>
          <a:xfrm rot="10800000">
            <a:off x="-2319312" y="-880712"/>
            <a:ext cx="2840425" cy="2840425"/>
          </a:xfrm>
          <a:prstGeom prst="rect">
            <a:avLst/>
          </a:prstGeom>
          <a:noFill/>
          <a:ln>
            <a:noFill/>
          </a:ln>
        </p:spPr>
      </p:pic>
      <p:pic>
        <p:nvPicPr>
          <p:cNvPr id="72" name="Google Shape;72;p8"/>
          <p:cNvPicPr preferRelativeResize="0"/>
          <p:nvPr/>
        </p:nvPicPr>
        <p:blipFill>
          <a:blip r:embed="rId4">
            <a:alphaModFix/>
          </a:blip>
          <a:stretch>
            <a:fillRect/>
          </a:stretch>
        </p:blipFill>
        <p:spPr>
          <a:xfrm flipH="1">
            <a:off x="7969050" y="-222500"/>
            <a:ext cx="4148250" cy="4148250"/>
          </a:xfrm>
          <a:prstGeom prst="rect">
            <a:avLst/>
          </a:prstGeom>
          <a:noFill/>
          <a:ln>
            <a:noFill/>
          </a:ln>
        </p:spPr>
      </p:pic>
      <p:pic>
        <p:nvPicPr>
          <p:cNvPr id="73" name="Google Shape;73;p8"/>
          <p:cNvPicPr preferRelativeResize="0"/>
          <p:nvPr/>
        </p:nvPicPr>
        <p:blipFill>
          <a:blip r:embed="rId4">
            <a:alphaModFix/>
          </a:blip>
          <a:stretch>
            <a:fillRect/>
          </a:stretch>
        </p:blipFill>
        <p:spPr>
          <a:xfrm flipH="1">
            <a:off x="3987600" y="4082800"/>
            <a:ext cx="4148250" cy="4148250"/>
          </a:xfrm>
          <a:prstGeom prst="rect">
            <a:avLst/>
          </a:prstGeom>
          <a:noFill/>
          <a:ln>
            <a:noFill/>
          </a:ln>
        </p:spPr>
      </p:pic>
      <p:pic>
        <p:nvPicPr>
          <p:cNvPr id="74" name="Google Shape;74;p8"/>
          <p:cNvPicPr preferRelativeResize="0"/>
          <p:nvPr/>
        </p:nvPicPr>
        <p:blipFill>
          <a:blip r:embed="rId5">
            <a:alphaModFix/>
          </a:blip>
          <a:stretch>
            <a:fillRect/>
          </a:stretch>
        </p:blipFill>
        <p:spPr>
          <a:xfrm rot="5400000">
            <a:off x="8300288" y="2898700"/>
            <a:ext cx="2892325" cy="2892325"/>
          </a:xfrm>
          <a:prstGeom prst="rect">
            <a:avLst/>
          </a:prstGeom>
          <a:noFill/>
          <a:ln>
            <a:noFill/>
          </a:ln>
        </p:spPr>
      </p:pic>
      <p:pic>
        <p:nvPicPr>
          <p:cNvPr id="75" name="Google Shape;75;p8"/>
          <p:cNvPicPr preferRelativeResize="0"/>
          <p:nvPr/>
        </p:nvPicPr>
        <p:blipFill>
          <a:blip r:embed="rId6">
            <a:alphaModFix/>
          </a:blip>
          <a:stretch>
            <a:fillRect/>
          </a:stretch>
        </p:blipFill>
        <p:spPr>
          <a:xfrm rot="5400000">
            <a:off x="821675" y="-2850037"/>
            <a:ext cx="3389525" cy="3389525"/>
          </a:xfrm>
          <a:prstGeom prst="rect">
            <a:avLst/>
          </a:prstGeom>
          <a:noFill/>
          <a:ln>
            <a:noFill/>
          </a:ln>
        </p:spPr>
      </p:pic>
      <p:sp>
        <p:nvSpPr>
          <p:cNvPr id="76" name="Google Shape;76;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7"/>
        <p:cNvGrpSpPr/>
        <p:nvPr/>
      </p:nvGrpSpPr>
      <p:grpSpPr>
        <a:xfrm>
          <a:off x="0" y="0"/>
          <a:ext cx="0" cy="0"/>
          <a:chOff x="0" y="0"/>
          <a:chExt cx="0" cy="0"/>
        </a:xfrm>
      </p:grpSpPr>
      <p:pic>
        <p:nvPicPr>
          <p:cNvPr id="78" name="Google Shape;78;p9"/>
          <p:cNvPicPr preferRelativeResize="0"/>
          <p:nvPr/>
        </p:nvPicPr>
        <p:blipFill>
          <a:blip r:embed="rId2">
            <a:alphaModFix/>
          </a:blip>
          <a:stretch>
            <a:fillRect/>
          </a:stretch>
        </p:blipFill>
        <p:spPr>
          <a:xfrm rot="10800000">
            <a:off x="423888" y="4604000"/>
            <a:ext cx="2840425" cy="2840425"/>
          </a:xfrm>
          <a:prstGeom prst="rect">
            <a:avLst/>
          </a:prstGeom>
          <a:noFill/>
          <a:ln>
            <a:noFill/>
          </a:ln>
        </p:spPr>
      </p:pic>
      <p:pic>
        <p:nvPicPr>
          <p:cNvPr id="79" name="Google Shape;79;p9"/>
          <p:cNvPicPr preferRelativeResize="0"/>
          <p:nvPr/>
        </p:nvPicPr>
        <p:blipFill>
          <a:blip r:embed="rId3">
            <a:alphaModFix/>
          </a:blip>
          <a:stretch>
            <a:fillRect/>
          </a:stretch>
        </p:blipFill>
        <p:spPr>
          <a:xfrm rot="5400000">
            <a:off x="7358575" y="-1827750"/>
            <a:ext cx="3549850" cy="3549850"/>
          </a:xfrm>
          <a:prstGeom prst="rect">
            <a:avLst/>
          </a:prstGeom>
          <a:noFill/>
          <a:ln>
            <a:noFill/>
          </a:ln>
        </p:spPr>
      </p:pic>
      <p:grpSp>
        <p:nvGrpSpPr>
          <p:cNvPr id="80" name="Google Shape;80;p9"/>
          <p:cNvGrpSpPr/>
          <p:nvPr/>
        </p:nvGrpSpPr>
        <p:grpSpPr>
          <a:xfrm>
            <a:off x="-3317650" y="-3219375"/>
            <a:ext cx="12693438" cy="10449700"/>
            <a:chOff x="-3317650" y="-3219375"/>
            <a:chExt cx="12693438" cy="10449700"/>
          </a:xfrm>
        </p:grpSpPr>
        <p:pic>
          <p:nvPicPr>
            <p:cNvPr id="81" name="Google Shape;81;p9"/>
            <p:cNvPicPr preferRelativeResize="0"/>
            <p:nvPr/>
          </p:nvPicPr>
          <p:blipFill>
            <a:blip r:embed="rId4">
              <a:alphaModFix/>
            </a:blip>
            <a:stretch>
              <a:fillRect/>
            </a:stretch>
          </p:blipFill>
          <p:spPr>
            <a:xfrm rot="10800000">
              <a:off x="6069088" y="3923625"/>
              <a:ext cx="3306700" cy="3306700"/>
            </a:xfrm>
            <a:prstGeom prst="rect">
              <a:avLst/>
            </a:prstGeom>
            <a:noFill/>
            <a:ln>
              <a:noFill/>
            </a:ln>
          </p:spPr>
        </p:pic>
        <p:pic>
          <p:nvPicPr>
            <p:cNvPr id="82" name="Google Shape;82;p9"/>
            <p:cNvPicPr preferRelativeResize="0"/>
            <p:nvPr/>
          </p:nvPicPr>
          <p:blipFill>
            <a:blip r:embed="rId4">
              <a:alphaModFix/>
            </a:blip>
            <a:stretch>
              <a:fillRect/>
            </a:stretch>
          </p:blipFill>
          <p:spPr>
            <a:xfrm flipH="1">
              <a:off x="-3317650" y="-649650"/>
              <a:ext cx="4148250" cy="4148250"/>
            </a:xfrm>
            <a:prstGeom prst="rect">
              <a:avLst/>
            </a:prstGeom>
            <a:noFill/>
            <a:ln>
              <a:noFill/>
            </a:ln>
          </p:spPr>
        </p:pic>
        <p:pic>
          <p:nvPicPr>
            <p:cNvPr id="83" name="Google Shape;83;p9"/>
            <p:cNvPicPr preferRelativeResize="0"/>
            <p:nvPr/>
          </p:nvPicPr>
          <p:blipFill>
            <a:blip r:embed="rId4">
              <a:alphaModFix/>
            </a:blip>
            <a:stretch>
              <a:fillRect/>
            </a:stretch>
          </p:blipFill>
          <p:spPr>
            <a:xfrm flipH="1">
              <a:off x="80750" y="-3219375"/>
              <a:ext cx="4148250" cy="4148250"/>
            </a:xfrm>
            <a:prstGeom prst="rect">
              <a:avLst/>
            </a:prstGeom>
            <a:noFill/>
            <a:ln>
              <a:noFill/>
            </a:ln>
          </p:spPr>
        </p:pic>
      </p:grpSp>
      <p:grpSp>
        <p:nvGrpSpPr>
          <p:cNvPr id="84" name="Google Shape;84;p9"/>
          <p:cNvGrpSpPr/>
          <p:nvPr/>
        </p:nvGrpSpPr>
        <p:grpSpPr>
          <a:xfrm>
            <a:off x="-2874025" y="928863"/>
            <a:ext cx="13857088" cy="5319363"/>
            <a:chOff x="-2874025" y="928863"/>
            <a:chExt cx="13857088" cy="5319363"/>
          </a:xfrm>
        </p:grpSpPr>
        <p:pic>
          <p:nvPicPr>
            <p:cNvPr id="85" name="Google Shape;85;p9"/>
            <p:cNvPicPr preferRelativeResize="0"/>
            <p:nvPr/>
          </p:nvPicPr>
          <p:blipFill>
            <a:blip r:embed="rId5">
              <a:alphaModFix/>
            </a:blip>
            <a:stretch>
              <a:fillRect/>
            </a:stretch>
          </p:blipFill>
          <p:spPr>
            <a:xfrm rot="5400000">
              <a:off x="8090738" y="3355900"/>
              <a:ext cx="2892325" cy="2892325"/>
            </a:xfrm>
            <a:prstGeom prst="rect">
              <a:avLst/>
            </a:prstGeom>
            <a:noFill/>
            <a:ln>
              <a:noFill/>
            </a:ln>
          </p:spPr>
        </p:pic>
        <p:pic>
          <p:nvPicPr>
            <p:cNvPr id="86" name="Google Shape;86;p9"/>
            <p:cNvPicPr preferRelativeResize="0"/>
            <p:nvPr/>
          </p:nvPicPr>
          <p:blipFill>
            <a:blip r:embed="rId6">
              <a:alphaModFix/>
            </a:blip>
            <a:stretch>
              <a:fillRect/>
            </a:stretch>
          </p:blipFill>
          <p:spPr>
            <a:xfrm rot="5400000">
              <a:off x="-2874025" y="928863"/>
              <a:ext cx="3389525" cy="3389525"/>
            </a:xfrm>
            <a:prstGeom prst="rect">
              <a:avLst/>
            </a:prstGeom>
            <a:noFill/>
            <a:ln>
              <a:noFill/>
            </a:ln>
          </p:spPr>
        </p:pic>
      </p:grpSp>
      <p:sp>
        <p:nvSpPr>
          <p:cNvPr id="87" name="Google Shape;87;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15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88" name="Google Shape;88;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9"/>
        <p:cNvGrpSpPr/>
        <p:nvPr/>
      </p:nvGrpSpPr>
      <p:grpSpPr>
        <a:xfrm>
          <a:off x="0" y="0"/>
          <a:ext cx="0" cy="0"/>
          <a:chOff x="0" y="0"/>
          <a:chExt cx="0" cy="0"/>
        </a:xfrm>
      </p:grpSpPr>
      <p:sp>
        <p:nvSpPr>
          <p:cNvPr id="90" name="Google Shape;90;p10"/>
          <p:cNvSpPr>
            <a:spLocks noGrp="1"/>
          </p:cNvSpPr>
          <p:nvPr>
            <p:ph type="pic" idx="2"/>
          </p:nvPr>
        </p:nvSpPr>
        <p:spPr>
          <a:xfrm>
            <a:off x="0" y="0"/>
            <a:ext cx="9144000" cy="5143500"/>
          </a:xfrm>
          <a:prstGeom prst="rect">
            <a:avLst/>
          </a:prstGeom>
          <a:noFill/>
          <a:ln>
            <a:noFill/>
          </a:ln>
        </p:spPr>
      </p:sp>
      <p:sp>
        <p:nvSpPr>
          <p:cNvPr id="91" name="Google Shape;91;p10"/>
          <p:cNvSpPr txBox="1">
            <a:spLocks noGrp="1"/>
          </p:cNvSpPr>
          <p:nvPr>
            <p:ph type="title"/>
          </p:nvPr>
        </p:nvSpPr>
        <p:spPr>
          <a:xfrm>
            <a:off x="720000" y="4014450"/>
            <a:ext cx="7704000" cy="5727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Righteous"/>
              <a:buNone/>
              <a:defRPr sz="3000">
                <a:solidFill>
                  <a:schemeClr val="dk1"/>
                </a:solidFill>
                <a:latin typeface="Righteous"/>
                <a:ea typeface="Righteous"/>
                <a:cs typeface="Righteous"/>
                <a:sym typeface="Righteous"/>
              </a:defRPr>
            </a:lvl1pPr>
            <a:lvl2pPr lvl="1" rtl="0">
              <a:spcBef>
                <a:spcPts val="0"/>
              </a:spcBef>
              <a:spcAft>
                <a:spcPts val="0"/>
              </a:spcAft>
              <a:buClr>
                <a:schemeClr val="dk1"/>
              </a:buClr>
              <a:buSzPts val="3000"/>
              <a:buFont typeface="Righteous"/>
              <a:buNone/>
              <a:defRPr sz="3000">
                <a:solidFill>
                  <a:schemeClr val="dk1"/>
                </a:solidFill>
                <a:latin typeface="Righteous"/>
                <a:ea typeface="Righteous"/>
                <a:cs typeface="Righteous"/>
                <a:sym typeface="Righteous"/>
              </a:defRPr>
            </a:lvl2pPr>
            <a:lvl3pPr lvl="2" rtl="0">
              <a:spcBef>
                <a:spcPts val="0"/>
              </a:spcBef>
              <a:spcAft>
                <a:spcPts val="0"/>
              </a:spcAft>
              <a:buClr>
                <a:schemeClr val="dk1"/>
              </a:buClr>
              <a:buSzPts val="3000"/>
              <a:buFont typeface="Righteous"/>
              <a:buNone/>
              <a:defRPr sz="3000">
                <a:solidFill>
                  <a:schemeClr val="dk1"/>
                </a:solidFill>
                <a:latin typeface="Righteous"/>
                <a:ea typeface="Righteous"/>
                <a:cs typeface="Righteous"/>
                <a:sym typeface="Righteous"/>
              </a:defRPr>
            </a:lvl3pPr>
            <a:lvl4pPr lvl="3" rtl="0">
              <a:spcBef>
                <a:spcPts val="0"/>
              </a:spcBef>
              <a:spcAft>
                <a:spcPts val="0"/>
              </a:spcAft>
              <a:buClr>
                <a:schemeClr val="dk1"/>
              </a:buClr>
              <a:buSzPts val="3000"/>
              <a:buFont typeface="Righteous"/>
              <a:buNone/>
              <a:defRPr sz="3000">
                <a:solidFill>
                  <a:schemeClr val="dk1"/>
                </a:solidFill>
                <a:latin typeface="Righteous"/>
                <a:ea typeface="Righteous"/>
                <a:cs typeface="Righteous"/>
                <a:sym typeface="Righteous"/>
              </a:defRPr>
            </a:lvl4pPr>
            <a:lvl5pPr lvl="4" rtl="0">
              <a:spcBef>
                <a:spcPts val="0"/>
              </a:spcBef>
              <a:spcAft>
                <a:spcPts val="0"/>
              </a:spcAft>
              <a:buClr>
                <a:schemeClr val="dk1"/>
              </a:buClr>
              <a:buSzPts val="3000"/>
              <a:buFont typeface="Righteous"/>
              <a:buNone/>
              <a:defRPr sz="3000">
                <a:solidFill>
                  <a:schemeClr val="dk1"/>
                </a:solidFill>
                <a:latin typeface="Righteous"/>
                <a:ea typeface="Righteous"/>
                <a:cs typeface="Righteous"/>
                <a:sym typeface="Righteous"/>
              </a:defRPr>
            </a:lvl5pPr>
            <a:lvl6pPr lvl="5" rtl="0">
              <a:spcBef>
                <a:spcPts val="0"/>
              </a:spcBef>
              <a:spcAft>
                <a:spcPts val="0"/>
              </a:spcAft>
              <a:buClr>
                <a:schemeClr val="dk1"/>
              </a:buClr>
              <a:buSzPts val="3000"/>
              <a:buFont typeface="Righteous"/>
              <a:buNone/>
              <a:defRPr sz="3000">
                <a:solidFill>
                  <a:schemeClr val="dk1"/>
                </a:solidFill>
                <a:latin typeface="Righteous"/>
                <a:ea typeface="Righteous"/>
                <a:cs typeface="Righteous"/>
                <a:sym typeface="Righteous"/>
              </a:defRPr>
            </a:lvl6pPr>
            <a:lvl7pPr lvl="6" rtl="0">
              <a:spcBef>
                <a:spcPts val="0"/>
              </a:spcBef>
              <a:spcAft>
                <a:spcPts val="0"/>
              </a:spcAft>
              <a:buClr>
                <a:schemeClr val="dk1"/>
              </a:buClr>
              <a:buSzPts val="3000"/>
              <a:buFont typeface="Righteous"/>
              <a:buNone/>
              <a:defRPr sz="3000">
                <a:solidFill>
                  <a:schemeClr val="dk1"/>
                </a:solidFill>
                <a:latin typeface="Righteous"/>
                <a:ea typeface="Righteous"/>
                <a:cs typeface="Righteous"/>
                <a:sym typeface="Righteous"/>
              </a:defRPr>
            </a:lvl7pPr>
            <a:lvl8pPr lvl="7" rtl="0">
              <a:spcBef>
                <a:spcPts val="0"/>
              </a:spcBef>
              <a:spcAft>
                <a:spcPts val="0"/>
              </a:spcAft>
              <a:buClr>
                <a:schemeClr val="dk1"/>
              </a:buClr>
              <a:buSzPts val="3000"/>
              <a:buFont typeface="Righteous"/>
              <a:buNone/>
              <a:defRPr sz="3000">
                <a:solidFill>
                  <a:schemeClr val="dk1"/>
                </a:solidFill>
                <a:latin typeface="Righteous"/>
                <a:ea typeface="Righteous"/>
                <a:cs typeface="Righteous"/>
                <a:sym typeface="Righteous"/>
              </a:defRPr>
            </a:lvl8pPr>
            <a:lvl9pPr lvl="8" rtl="0">
              <a:spcBef>
                <a:spcPts val="0"/>
              </a:spcBef>
              <a:spcAft>
                <a:spcPts val="0"/>
              </a:spcAft>
              <a:buClr>
                <a:schemeClr val="dk1"/>
              </a:buClr>
              <a:buSzPts val="3000"/>
              <a:buFont typeface="Righteous"/>
              <a:buNone/>
              <a:defRPr sz="3000">
                <a:solidFill>
                  <a:schemeClr val="dk1"/>
                </a:solidFill>
                <a:latin typeface="Righteous"/>
                <a:ea typeface="Righteous"/>
                <a:cs typeface="Righteous"/>
                <a:sym typeface="Righteou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Blinker"/>
              <a:buChar char="●"/>
              <a:defRPr sz="1200">
                <a:solidFill>
                  <a:schemeClr val="dk1"/>
                </a:solidFill>
                <a:latin typeface="Blinker"/>
                <a:ea typeface="Blinker"/>
                <a:cs typeface="Blinker"/>
                <a:sym typeface="Blinker"/>
              </a:defRPr>
            </a:lvl1pPr>
            <a:lvl2pPr marL="914400" lvl="1" indent="-304800">
              <a:lnSpc>
                <a:spcPct val="100000"/>
              </a:lnSpc>
              <a:spcBef>
                <a:spcPts val="0"/>
              </a:spcBef>
              <a:spcAft>
                <a:spcPts val="0"/>
              </a:spcAft>
              <a:buClr>
                <a:schemeClr val="dk1"/>
              </a:buClr>
              <a:buSzPts val="1200"/>
              <a:buFont typeface="Blinker"/>
              <a:buChar char="○"/>
              <a:defRPr sz="1200">
                <a:solidFill>
                  <a:schemeClr val="dk1"/>
                </a:solidFill>
                <a:latin typeface="Blinker"/>
                <a:ea typeface="Blinker"/>
                <a:cs typeface="Blinker"/>
                <a:sym typeface="Blinker"/>
              </a:defRPr>
            </a:lvl2pPr>
            <a:lvl3pPr marL="1371600" lvl="2" indent="-304800">
              <a:lnSpc>
                <a:spcPct val="100000"/>
              </a:lnSpc>
              <a:spcBef>
                <a:spcPts val="0"/>
              </a:spcBef>
              <a:spcAft>
                <a:spcPts val="0"/>
              </a:spcAft>
              <a:buClr>
                <a:schemeClr val="dk1"/>
              </a:buClr>
              <a:buSzPts val="1200"/>
              <a:buFont typeface="Blinker"/>
              <a:buChar char="■"/>
              <a:defRPr sz="1200">
                <a:solidFill>
                  <a:schemeClr val="dk1"/>
                </a:solidFill>
                <a:latin typeface="Blinker"/>
                <a:ea typeface="Blinker"/>
                <a:cs typeface="Blinker"/>
                <a:sym typeface="Blinker"/>
              </a:defRPr>
            </a:lvl3pPr>
            <a:lvl4pPr marL="1828800" lvl="3" indent="-304800">
              <a:lnSpc>
                <a:spcPct val="100000"/>
              </a:lnSpc>
              <a:spcBef>
                <a:spcPts val="0"/>
              </a:spcBef>
              <a:spcAft>
                <a:spcPts val="0"/>
              </a:spcAft>
              <a:buClr>
                <a:schemeClr val="dk1"/>
              </a:buClr>
              <a:buSzPts val="1200"/>
              <a:buFont typeface="Blinker"/>
              <a:buChar char="●"/>
              <a:defRPr sz="1200">
                <a:solidFill>
                  <a:schemeClr val="dk1"/>
                </a:solidFill>
                <a:latin typeface="Blinker"/>
                <a:ea typeface="Blinker"/>
                <a:cs typeface="Blinker"/>
                <a:sym typeface="Blinker"/>
              </a:defRPr>
            </a:lvl4pPr>
            <a:lvl5pPr marL="2286000" lvl="4" indent="-304800">
              <a:lnSpc>
                <a:spcPct val="100000"/>
              </a:lnSpc>
              <a:spcBef>
                <a:spcPts val="0"/>
              </a:spcBef>
              <a:spcAft>
                <a:spcPts val="0"/>
              </a:spcAft>
              <a:buClr>
                <a:schemeClr val="dk1"/>
              </a:buClr>
              <a:buSzPts val="1200"/>
              <a:buFont typeface="Blinker"/>
              <a:buChar char="○"/>
              <a:defRPr sz="1200">
                <a:solidFill>
                  <a:schemeClr val="dk1"/>
                </a:solidFill>
                <a:latin typeface="Blinker"/>
                <a:ea typeface="Blinker"/>
                <a:cs typeface="Blinker"/>
                <a:sym typeface="Blinker"/>
              </a:defRPr>
            </a:lvl5pPr>
            <a:lvl6pPr marL="2743200" lvl="5" indent="-304800">
              <a:lnSpc>
                <a:spcPct val="100000"/>
              </a:lnSpc>
              <a:spcBef>
                <a:spcPts val="0"/>
              </a:spcBef>
              <a:spcAft>
                <a:spcPts val="0"/>
              </a:spcAft>
              <a:buClr>
                <a:schemeClr val="dk1"/>
              </a:buClr>
              <a:buSzPts val="1200"/>
              <a:buFont typeface="Blinker"/>
              <a:buChar char="■"/>
              <a:defRPr sz="1200">
                <a:solidFill>
                  <a:schemeClr val="dk1"/>
                </a:solidFill>
                <a:latin typeface="Blinker"/>
                <a:ea typeface="Blinker"/>
                <a:cs typeface="Blinker"/>
                <a:sym typeface="Blinker"/>
              </a:defRPr>
            </a:lvl6pPr>
            <a:lvl7pPr marL="3200400" lvl="6" indent="-304800">
              <a:lnSpc>
                <a:spcPct val="100000"/>
              </a:lnSpc>
              <a:spcBef>
                <a:spcPts val="0"/>
              </a:spcBef>
              <a:spcAft>
                <a:spcPts val="0"/>
              </a:spcAft>
              <a:buClr>
                <a:schemeClr val="dk1"/>
              </a:buClr>
              <a:buSzPts val="1200"/>
              <a:buFont typeface="Blinker"/>
              <a:buChar char="●"/>
              <a:defRPr sz="1200">
                <a:solidFill>
                  <a:schemeClr val="dk1"/>
                </a:solidFill>
                <a:latin typeface="Blinker"/>
                <a:ea typeface="Blinker"/>
                <a:cs typeface="Blinker"/>
                <a:sym typeface="Blinker"/>
              </a:defRPr>
            </a:lvl7pPr>
            <a:lvl8pPr marL="3657600" lvl="7" indent="-304800">
              <a:lnSpc>
                <a:spcPct val="100000"/>
              </a:lnSpc>
              <a:spcBef>
                <a:spcPts val="0"/>
              </a:spcBef>
              <a:spcAft>
                <a:spcPts val="0"/>
              </a:spcAft>
              <a:buClr>
                <a:schemeClr val="dk1"/>
              </a:buClr>
              <a:buSzPts val="1200"/>
              <a:buFont typeface="Blinker"/>
              <a:buChar char="○"/>
              <a:defRPr sz="1200">
                <a:solidFill>
                  <a:schemeClr val="dk1"/>
                </a:solidFill>
                <a:latin typeface="Blinker"/>
                <a:ea typeface="Blinker"/>
                <a:cs typeface="Blinker"/>
                <a:sym typeface="Blinker"/>
              </a:defRPr>
            </a:lvl8pPr>
            <a:lvl9pPr marL="4114800" lvl="8" indent="-304800">
              <a:lnSpc>
                <a:spcPct val="100000"/>
              </a:lnSpc>
              <a:spcBef>
                <a:spcPts val="0"/>
              </a:spcBef>
              <a:spcAft>
                <a:spcPts val="0"/>
              </a:spcAft>
              <a:buClr>
                <a:schemeClr val="dk1"/>
              </a:buClr>
              <a:buSzPts val="1200"/>
              <a:buFont typeface="Blinker"/>
              <a:buChar char="■"/>
              <a:defRPr sz="1200">
                <a:solidFill>
                  <a:schemeClr val="dk1"/>
                </a:solidFill>
                <a:latin typeface="Blinker"/>
                <a:ea typeface="Blinker"/>
                <a:cs typeface="Blinker"/>
                <a:sym typeface="Blinke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hyperlink" Target="https://www.insidehighered.com/news/tech-innovation/libraries/2023/11/03/ai-marks-next-chapter-college-librarians" TargetMode="External"/><Relationship Id="rId2" Type="http://schemas.openxmlformats.org/officeDocument/2006/relationships/hyperlink" Target="https://www.linkedin.com/pulse/library-future-ai-public-libraries-chris-chiancone/" TargetMode="External"/><Relationship Id="rId1" Type="http://schemas.openxmlformats.org/officeDocument/2006/relationships/slideLayout" Target="../slideLayouts/slideLayout15.xml"/><Relationship Id="rId4" Type="http://schemas.openxmlformats.org/officeDocument/2006/relationships/hyperlink" Target="https://openai.com/charter"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hyperlink" Target="mailto:cmc@illinoisheartland.org" TargetMode="External"/><Relationship Id="rId7" Type="http://schemas.openxmlformats.org/officeDocument/2006/relationships/image" Target="../media/image14.jpg"/><Relationship Id="rId12"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g"/><Relationship Id="rId10" Type="http://schemas.openxmlformats.org/officeDocument/2006/relationships/image" Target="../media/image17.jpg"/><Relationship Id="rId4" Type="http://schemas.openxmlformats.org/officeDocument/2006/relationships/image" Target="../media/image11.jpeg"/><Relationship Id="rId9"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3"/>
        <p:cNvGrpSpPr/>
        <p:nvPr/>
      </p:nvGrpSpPr>
      <p:grpSpPr>
        <a:xfrm>
          <a:off x="0" y="0"/>
          <a:ext cx="0" cy="0"/>
          <a:chOff x="0" y="0"/>
          <a:chExt cx="0" cy="0"/>
        </a:xfrm>
      </p:grpSpPr>
      <p:sp>
        <p:nvSpPr>
          <p:cNvPr id="264" name="Google Shape;264;p27"/>
          <p:cNvSpPr txBox="1">
            <a:spLocks noGrp="1"/>
          </p:cNvSpPr>
          <p:nvPr>
            <p:ph type="ctrTitle"/>
          </p:nvPr>
        </p:nvSpPr>
        <p:spPr>
          <a:xfrm>
            <a:off x="1396950" y="1264750"/>
            <a:ext cx="6350100" cy="1610100"/>
          </a:xfrm>
          <a:prstGeom prst="rect">
            <a:avLst/>
          </a:prstGeom>
        </p:spPr>
        <p:txBody>
          <a:bodyPr spcFirstLastPara="1" wrap="square" lIns="91425" tIns="91425" rIns="91425" bIns="91425" anchor="b" anchorCtr="0">
            <a:noAutofit/>
          </a:bodyPr>
          <a:lstStyle/>
          <a:p>
            <a:r>
              <a:rPr lang="en" dirty="0"/>
              <a:t>AI and the Library World</a:t>
            </a:r>
            <a:endParaRPr lang="en-US" dirty="0"/>
          </a:p>
        </p:txBody>
      </p:sp>
      <p:sp>
        <p:nvSpPr>
          <p:cNvPr id="265" name="Google Shape;265;p27"/>
          <p:cNvSpPr txBox="1">
            <a:spLocks noGrp="1"/>
          </p:cNvSpPr>
          <p:nvPr>
            <p:ph type="subTitle" idx="1"/>
          </p:nvPr>
        </p:nvSpPr>
        <p:spPr>
          <a:xfrm>
            <a:off x="2296892" y="3063941"/>
            <a:ext cx="4539583" cy="400319"/>
          </a:xfrm>
          <a:prstGeom prst="rect">
            <a:avLst/>
          </a:prstGeom>
        </p:spPr>
        <p:txBody>
          <a:bodyPr spcFirstLastPara="1" wrap="square" lIns="91425" tIns="91425" rIns="91425" bIns="91425" anchor="t" anchorCtr="0">
            <a:noAutofit/>
          </a:bodyPr>
          <a:lstStyle/>
          <a:p>
            <a:pPr marL="0" indent="0"/>
            <a:r>
              <a:rPr lang="en" dirty="0">
                <a:solidFill>
                  <a:srgbClr val="2A2A2A"/>
                </a:solidFill>
              </a:rPr>
              <a:t>an Online with the CMC webinar</a:t>
            </a:r>
            <a:endParaRPr lang="en-US" dirty="0"/>
          </a:p>
        </p:txBody>
      </p:sp>
      <p:cxnSp>
        <p:nvCxnSpPr>
          <p:cNvPr id="266" name="Google Shape;266;p27"/>
          <p:cNvCxnSpPr/>
          <p:nvPr/>
        </p:nvCxnSpPr>
        <p:spPr>
          <a:xfrm>
            <a:off x="1980600" y="3015150"/>
            <a:ext cx="5182800" cy="0"/>
          </a:xfrm>
          <a:prstGeom prst="straightConnector1">
            <a:avLst/>
          </a:prstGeom>
          <a:noFill/>
          <a:ln w="19050" cap="flat" cmpd="sng">
            <a:solidFill>
              <a:schemeClr val="dk1"/>
            </a:solidFill>
            <a:prstDash val="solid"/>
            <a:round/>
            <a:headEnd type="none" w="med" len="med"/>
            <a:tailEnd type="none" w="med" len="med"/>
          </a:ln>
        </p:spPr>
      </p:cxnSp>
      <p:cxnSp>
        <p:nvCxnSpPr>
          <p:cNvPr id="267" name="Google Shape;267;p27"/>
          <p:cNvCxnSpPr/>
          <p:nvPr/>
        </p:nvCxnSpPr>
        <p:spPr>
          <a:xfrm>
            <a:off x="1980600" y="3518175"/>
            <a:ext cx="5182800" cy="0"/>
          </a:xfrm>
          <a:prstGeom prst="straightConnector1">
            <a:avLst/>
          </a:prstGeom>
          <a:noFill/>
          <a:ln w="19050" cap="flat" cmpd="sng">
            <a:solidFill>
              <a:schemeClr val="dk1"/>
            </a:solidFill>
            <a:prstDash val="solid"/>
            <a:round/>
            <a:headEnd type="none" w="med" len="med"/>
            <a:tailEnd type="none" w="med" len="med"/>
          </a:ln>
        </p:spPr>
      </p:cxnSp>
      <p:pic>
        <p:nvPicPr>
          <p:cNvPr id="268" name="Google Shape;268;p27"/>
          <p:cNvPicPr preferRelativeResize="0"/>
          <p:nvPr/>
        </p:nvPicPr>
        <p:blipFill>
          <a:blip r:embed="rId3">
            <a:alphaModFix/>
          </a:blip>
          <a:stretch>
            <a:fillRect/>
          </a:stretch>
        </p:blipFill>
        <p:spPr>
          <a:xfrm>
            <a:off x="7357950" y="-2160550"/>
            <a:ext cx="3549850" cy="3549850"/>
          </a:xfrm>
          <a:prstGeom prst="rect">
            <a:avLst/>
          </a:prstGeom>
          <a:noFill/>
          <a:ln>
            <a:noFill/>
          </a:ln>
        </p:spPr>
      </p:pic>
      <p:sp>
        <p:nvSpPr>
          <p:cNvPr id="2" name="TextBox 1">
            <a:extLst>
              <a:ext uri="{FF2B5EF4-FFF2-40B4-BE49-F238E27FC236}">
                <a16:creationId xmlns:a16="http://schemas.microsoft.com/office/drawing/2014/main" id="{4CF24EA5-8342-9826-901B-41F7F75FDA32}"/>
              </a:ext>
            </a:extLst>
          </p:cNvPr>
          <p:cNvSpPr txBox="1"/>
          <p:nvPr/>
        </p:nvSpPr>
        <p:spPr>
          <a:xfrm>
            <a:off x="1982965" y="3655957"/>
            <a:ext cx="279329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Blinker"/>
              </a:rPr>
              <a:t>Eric McKinney</a:t>
            </a:r>
          </a:p>
          <a:p>
            <a:r>
              <a:rPr lang="en-US">
                <a:latin typeface="Blinker"/>
              </a:rPr>
              <a:t>Cataloger</a:t>
            </a:r>
          </a:p>
          <a:p>
            <a:r>
              <a:rPr lang="en-US">
                <a:latin typeface="Blinker"/>
              </a:rPr>
              <a:t>Cataloging Maintenance Center</a:t>
            </a:r>
          </a:p>
        </p:txBody>
      </p:sp>
      <p:sp>
        <p:nvSpPr>
          <p:cNvPr id="3" name="TextBox 2">
            <a:extLst>
              <a:ext uri="{FF2B5EF4-FFF2-40B4-BE49-F238E27FC236}">
                <a16:creationId xmlns:a16="http://schemas.microsoft.com/office/drawing/2014/main" id="{949219A7-AFEA-2B77-46D7-EAE9768466E4}"/>
              </a:ext>
            </a:extLst>
          </p:cNvPr>
          <p:cNvSpPr txBox="1"/>
          <p:nvPr/>
        </p:nvSpPr>
        <p:spPr>
          <a:xfrm>
            <a:off x="4002408" y="4694893"/>
            <a:ext cx="112912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linker"/>
              </a:rPr>
              <a:t>April 11, 2024</a:t>
            </a:r>
          </a:p>
        </p:txBody>
      </p:sp>
      <p:sp>
        <p:nvSpPr>
          <p:cNvPr id="4" name="TextBox 3">
            <a:extLst>
              <a:ext uri="{FF2B5EF4-FFF2-40B4-BE49-F238E27FC236}">
                <a16:creationId xmlns:a16="http://schemas.microsoft.com/office/drawing/2014/main" id="{04B2EF5B-3DB2-D309-F06C-891D31DD34CA}"/>
              </a:ext>
            </a:extLst>
          </p:cNvPr>
          <p:cNvSpPr txBox="1"/>
          <p:nvPr/>
        </p:nvSpPr>
        <p:spPr>
          <a:xfrm>
            <a:off x="4878767" y="3663208"/>
            <a:ext cx="279417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Blinker"/>
              </a:rPr>
              <a:t>Anslie Waldrep</a:t>
            </a:r>
          </a:p>
          <a:p>
            <a:r>
              <a:rPr lang="en-US">
                <a:latin typeface="Blinker"/>
              </a:rPr>
              <a:t>Intern</a:t>
            </a:r>
          </a:p>
          <a:p>
            <a:r>
              <a:rPr lang="en-US">
                <a:latin typeface="Blinker"/>
              </a:rPr>
              <a:t>Cataloging Maintenance Center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27627-D079-7E66-BC1F-F63A4958EBAE}"/>
              </a:ext>
            </a:extLst>
          </p:cNvPr>
          <p:cNvSpPr>
            <a:spLocks noGrp="1"/>
          </p:cNvSpPr>
          <p:nvPr>
            <p:ph type="title"/>
          </p:nvPr>
        </p:nvSpPr>
        <p:spPr/>
        <p:txBody>
          <a:bodyPr/>
          <a:lstStyle/>
          <a:p>
            <a:r>
              <a:rPr lang="en-US" dirty="0">
                <a:solidFill>
                  <a:srgbClr val="000000"/>
                </a:solidFill>
                <a:latin typeface="Blinker"/>
              </a:rPr>
              <a:t>Querying </a:t>
            </a:r>
          </a:p>
          <a:p>
            <a:br>
              <a:rPr lang="en-US" dirty="0">
                <a:latin typeface="Blinker"/>
              </a:rPr>
            </a:br>
            <a:br>
              <a:rPr lang="en-US" dirty="0">
                <a:latin typeface="Blinker"/>
              </a:rPr>
            </a:br>
            <a:r>
              <a:rPr lang="en-US" sz="1600" dirty="0">
                <a:solidFill>
                  <a:srgbClr val="333333"/>
                </a:solidFill>
                <a:latin typeface="Blinker"/>
              </a:rPr>
              <a:t>“Generative AI has the potential to change the world in ways that we can’t even imagine. It has the power to create new ideas, products, and services that will make our lives easier, more productive, and more creative. It also has the potential to solve some of the world’s biggest problems, such as climate change, poverty, and disease.”</a:t>
            </a:r>
            <a:br>
              <a:rPr lang="en-US" sz="1600" dirty="0">
                <a:solidFill>
                  <a:srgbClr val="333333"/>
                </a:solidFill>
                <a:latin typeface="Blinker"/>
              </a:rPr>
            </a:br>
            <a:br>
              <a:rPr lang="en-US" sz="1600" dirty="0">
                <a:latin typeface="Blinker"/>
              </a:rPr>
            </a:br>
            <a:r>
              <a:rPr lang="en-US" sz="1600" dirty="0">
                <a:solidFill>
                  <a:srgbClr val="333333"/>
                </a:solidFill>
                <a:latin typeface="Blinker"/>
              </a:rPr>
              <a:t>Bill Gates</a:t>
            </a:r>
            <a:br>
              <a:rPr lang="en-US" dirty="0">
                <a:latin typeface="Blinker"/>
              </a:rPr>
            </a:br>
            <a:br>
              <a:rPr lang="en-US" dirty="0">
                <a:latin typeface="Blinker"/>
              </a:rPr>
            </a:br>
            <a:endParaRPr lang="en-US">
              <a:latin typeface="Blinker"/>
            </a:endParaRPr>
          </a:p>
        </p:txBody>
      </p:sp>
      <p:sp>
        <p:nvSpPr>
          <p:cNvPr id="3" name="Text Placeholder 2">
            <a:extLst>
              <a:ext uri="{FF2B5EF4-FFF2-40B4-BE49-F238E27FC236}">
                <a16:creationId xmlns:a16="http://schemas.microsoft.com/office/drawing/2014/main" id="{A751CDBF-E405-4C6B-6292-30234C58BCA3}"/>
              </a:ext>
            </a:extLst>
          </p:cNvPr>
          <p:cNvSpPr>
            <a:spLocks noGrp="1"/>
          </p:cNvSpPr>
          <p:nvPr>
            <p:ph type="body" idx="1"/>
          </p:nvPr>
        </p:nvSpPr>
        <p:spPr/>
        <p:txBody>
          <a:bodyPr/>
          <a:lstStyle/>
          <a:p>
            <a:pPr marL="438150" indent="-285750"/>
            <a:r>
              <a:rPr lang="en-US" sz="1600" dirty="0"/>
              <a:t>An AI is only as useful as the query</a:t>
            </a:r>
          </a:p>
        </p:txBody>
      </p:sp>
    </p:spTree>
    <p:extLst>
      <p:ext uri="{BB962C8B-B14F-4D97-AF65-F5344CB8AC3E}">
        <p14:creationId xmlns:p14="http://schemas.microsoft.com/office/powerpoint/2010/main" val="4262690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27627-D079-7E66-BC1F-F63A4958EBAE}"/>
              </a:ext>
            </a:extLst>
          </p:cNvPr>
          <p:cNvSpPr>
            <a:spLocks noGrp="1"/>
          </p:cNvSpPr>
          <p:nvPr>
            <p:ph type="title"/>
          </p:nvPr>
        </p:nvSpPr>
        <p:spPr/>
        <p:txBody>
          <a:bodyPr/>
          <a:lstStyle/>
          <a:p>
            <a:r>
              <a:rPr lang="en-US" dirty="0">
                <a:solidFill>
                  <a:srgbClr val="000000"/>
                </a:solidFill>
              </a:rPr>
              <a:t>Call numbers </a:t>
            </a:r>
          </a:p>
          <a:p>
            <a:endParaRPr lang="en-US" dirty="0"/>
          </a:p>
        </p:txBody>
      </p:sp>
      <p:sp>
        <p:nvSpPr>
          <p:cNvPr id="3" name="Text Placeholder 2">
            <a:extLst>
              <a:ext uri="{FF2B5EF4-FFF2-40B4-BE49-F238E27FC236}">
                <a16:creationId xmlns:a16="http://schemas.microsoft.com/office/drawing/2014/main" id="{A751CDBF-E405-4C6B-6292-30234C58BCA3}"/>
              </a:ext>
            </a:extLst>
          </p:cNvPr>
          <p:cNvSpPr>
            <a:spLocks noGrp="1"/>
          </p:cNvSpPr>
          <p:nvPr>
            <p:ph type="body" idx="1"/>
          </p:nvPr>
        </p:nvSpPr>
        <p:spPr>
          <a:xfrm>
            <a:off x="720000" y="1139543"/>
            <a:ext cx="7704000" cy="3150545"/>
          </a:xfrm>
        </p:spPr>
        <p:txBody>
          <a:bodyPr/>
          <a:lstStyle/>
          <a:p>
            <a:pPr marL="438150" indent="-285750"/>
            <a:r>
              <a:rPr lang="en-US" sz="1600" dirty="0"/>
              <a:t>Library of Congress</a:t>
            </a:r>
          </a:p>
          <a:p>
            <a:pPr marL="438150" indent="-285750"/>
            <a:r>
              <a:rPr lang="en-US" sz="1600" dirty="0"/>
              <a:t>DDC 23</a:t>
            </a:r>
          </a:p>
          <a:p>
            <a:pPr marL="152400" indent="0">
              <a:buNone/>
            </a:pPr>
            <a:endParaRPr lang="en-US" sz="1600"/>
          </a:p>
          <a:p>
            <a:pPr marL="438150" indent="-285750"/>
            <a:endParaRPr lang="en-US" sz="1600" dirty="0"/>
          </a:p>
          <a:p>
            <a:pPr marL="438150" indent="-285750"/>
            <a:endParaRPr lang="en-US" sz="1600" dirty="0"/>
          </a:p>
          <a:p>
            <a:pPr marL="152400" indent="0">
              <a:buNone/>
            </a:pPr>
            <a:r>
              <a:rPr lang="en-US" sz="1600" dirty="0"/>
              <a:t> </a:t>
            </a:r>
            <a:r>
              <a:rPr lang="en-US" sz="1600" dirty="0">
                <a:solidFill>
                  <a:srgbClr val="2C2D30"/>
                </a:solidFill>
              </a:rPr>
              <a:t>“The new spring in AI is the most significant development in computing in my lifetime. Every month, there are stunning new applications and transformative new techniques. But such powerful tools also bring with them new questions and responsibilities.”    </a:t>
            </a:r>
            <a:br>
              <a:rPr lang="en-US" sz="1600"/>
            </a:br>
            <a:r>
              <a:rPr lang="en-US" sz="1600" dirty="0">
                <a:solidFill>
                  <a:srgbClr val="2C2D30"/>
                </a:solidFill>
              </a:rPr>
              <a:t>                                                                              </a:t>
            </a:r>
            <a:br>
              <a:rPr lang="en-US" sz="1600"/>
            </a:br>
            <a:r>
              <a:rPr lang="en-US" sz="1600" dirty="0">
                <a:solidFill>
                  <a:srgbClr val="2C2D30"/>
                </a:solidFill>
              </a:rPr>
              <a:t>                                                                                  Sergey Brin</a:t>
            </a:r>
            <a:endParaRPr lang="en-US" sz="1600" dirty="0"/>
          </a:p>
          <a:p>
            <a:pPr marL="438150" indent="-285750"/>
            <a:endParaRPr lang="en-US" sz="1600" dirty="0"/>
          </a:p>
          <a:p>
            <a:pPr marL="438150" indent="-285750"/>
            <a:endParaRPr lang="en-US" sz="1600" dirty="0">
              <a:solidFill>
                <a:srgbClr val="2A2A2A"/>
              </a:solidFill>
            </a:endParaRPr>
          </a:p>
          <a:p>
            <a:pPr marL="438150" indent="-285750"/>
            <a:endParaRPr lang="en-US" sz="1600" dirty="0"/>
          </a:p>
          <a:p>
            <a:pPr marL="438150" indent="-285750"/>
            <a:endParaRPr lang="en-US" sz="1600" dirty="0">
              <a:solidFill>
                <a:srgbClr val="2A2A2A"/>
              </a:solidFill>
            </a:endParaRPr>
          </a:p>
          <a:p>
            <a:pPr marL="2438400" lvl="5" indent="0">
              <a:buNone/>
            </a:pPr>
            <a:endParaRPr lang="en-US" sz="1600" dirty="0">
              <a:solidFill>
                <a:srgbClr val="2C2D30"/>
              </a:solidFill>
            </a:endParaRPr>
          </a:p>
          <a:p>
            <a:pPr marL="152400" indent="0">
              <a:buNone/>
            </a:pPr>
            <a:endParaRPr lang="en-US" sz="1600" dirty="0"/>
          </a:p>
        </p:txBody>
      </p:sp>
    </p:spTree>
    <p:extLst>
      <p:ext uri="{BB962C8B-B14F-4D97-AF65-F5344CB8AC3E}">
        <p14:creationId xmlns:p14="http://schemas.microsoft.com/office/powerpoint/2010/main" val="1827846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27627-D079-7E66-BC1F-F63A4958EBAE}"/>
              </a:ext>
            </a:extLst>
          </p:cNvPr>
          <p:cNvSpPr>
            <a:spLocks noGrp="1"/>
          </p:cNvSpPr>
          <p:nvPr>
            <p:ph type="title"/>
          </p:nvPr>
        </p:nvSpPr>
        <p:spPr/>
        <p:txBody>
          <a:bodyPr/>
          <a:lstStyle/>
          <a:p>
            <a:r>
              <a:rPr lang="en-US" dirty="0">
                <a:solidFill>
                  <a:srgbClr val="000000"/>
                </a:solidFill>
              </a:rPr>
              <a:t>Subject Headings </a:t>
            </a:r>
          </a:p>
          <a:p>
            <a:endParaRPr lang="en-US" dirty="0"/>
          </a:p>
        </p:txBody>
      </p:sp>
      <p:sp>
        <p:nvSpPr>
          <p:cNvPr id="3" name="Text Placeholder 2">
            <a:extLst>
              <a:ext uri="{FF2B5EF4-FFF2-40B4-BE49-F238E27FC236}">
                <a16:creationId xmlns:a16="http://schemas.microsoft.com/office/drawing/2014/main" id="{A751CDBF-E405-4C6B-6292-30234C58BCA3}"/>
              </a:ext>
            </a:extLst>
          </p:cNvPr>
          <p:cNvSpPr>
            <a:spLocks noGrp="1"/>
          </p:cNvSpPr>
          <p:nvPr>
            <p:ph type="body" idx="1"/>
          </p:nvPr>
        </p:nvSpPr>
        <p:spPr/>
        <p:txBody>
          <a:bodyPr/>
          <a:lstStyle/>
          <a:p>
            <a:pPr marL="438150" indent="-285750"/>
            <a:r>
              <a:rPr lang="en-US" sz="1600" dirty="0"/>
              <a:t>Will limit this portion to LoC for time purposes.</a:t>
            </a:r>
            <a:endParaRPr lang="en-US" sz="1600"/>
          </a:p>
          <a:p>
            <a:pPr marL="438150" indent="-285750"/>
            <a:endParaRPr lang="en-US" sz="1600" dirty="0"/>
          </a:p>
          <a:p>
            <a:pPr marL="438150" indent="-285750"/>
            <a:endParaRPr lang="en-US" sz="1600" dirty="0"/>
          </a:p>
          <a:p>
            <a:pPr marL="438150" indent="-285750"/>
            <a:endParaRPr lang="en-US" sz="1600" dirty="0"/>
          </a:p>
          <a:p>
            <a:pPr marL="152400" indent="0">
              <a:buNone/>
            </a:pPr>
            <a:r>
              <a:rPr lang="en-US" sz="1600" dirty="0">
                <a:solidFill>
                  <a:srgbClr val="2C2D30"/>
                </a:solidFill>
              </a:rPr>
              <a:t>“It’s not artificial intelligence I’m worried about, it’s human stupidity.”</a:t>
            </a:r>
            <a:br>
              <a:rPr lang="en-US" sz="1600" dirty="0">
                <a:solidFill>
                  <a:srgbClr val="2C2D30"/>
                </a:solidFill>
              </a:rPr>
            </a:br>
            <a:br>
              <a:rPr lang="en-US" sz="1600" dirty="0"/>
            </a:br>
            <a:r>
              <a:rPr lang="en-US" sz="1600" dirty="0">
                <a:solidFill>
                  <a:srgbClr val="2C2D30"/>
                </a:solidFill>
              </a:rPr>
              <a:t>                                                                      Neil Jacobstein</a:t>
            </a:r>
            <a:endParaRPr lang="en-US" sz="1600" dirty="0"/>
          </a:p>
          <a:p>
            <a:pPr marL="152400" indent="0">
              <a:buNone/>
            </a:pPr>
            <a:endParaRPr lang="en-US" sz="1600" dirty="0"/>
          </a:p>
        </p:txBody>
      </p:sp>
    </p:spTree>
    <p:extLst>
      <p:ext uri="{BB962C8B-B14F-4D97-AF65-F5344CB8AC3E}">
        <p14:creationId xmlns:p14="http://schemas.microsoft.com/office/powerpoint/2010/main" val="3920271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27627-D079-7E66-BC1F-F63A4958EBAE}"/>
              </a:ext>
            </a:extLst>
          </p:cNvPr>
          <p:cNvSpPr>
            <a:spLocks noGrp="1"/>
          </p:cNvSpPr>
          <p:nvPr>
            <p:ph type="title"/>
          </p:nvPr>
        </p:nvSpPr>
        <p:spPr/>
        <p:txBody>
          <a:bodyPr/>
          <a:lstStyle/>
          <a:p>
            <a:r>
              <a:rPr lang="en-US" dirty="0">
                <a:solidFill>
                  <a:srgbClr val="000000"/>
                </a:solidFill>
              </a:rPr>
              <a:t>Library Promotion</a:t>
            </a:r>
          </a:p>
          <a:p>
            <a:endParaRPr lang="en-US" dirty="0"/>
          </a:p>
        </p:txBody>
      </p:sp>
      <p:sp>
        <p:nvSpPr>
          <p:cNvPr id="3" name="Text Placeholder 2">
            <a:extLst>
              <a:ext uri="{FF2B5EF4-FFF2-40B4-BE49-F238E27FC236}">
                <a16:creationId xmlns:a16="http://schemas.microsoft.com/office/drawing/2014/main" id="{A751CDBF-E405-4C6B-6292-30234C58BCA3}"/>
              </a:ext>
            </a:extLst>
          </p:cNvPr>
          <p:cNvSpPr>
            <a:spLocks noGrp="1"/>
          </p:cNvSpPr>
          <p:nvPr>
            <p:ph type="body" idx="1"/>
          </p:nvPr>
        </p:nvSpPr>
        <p:spPr/>
        <p:txBody>
          <a:bodyPr/>
          <a:lstStyle/>
          <a:p>
            <a:pPr marL="438150" indent="-285750"/>
            <a:r>
              <a:rPr lang="en-US" sz="1600" dirty="0"/>
              <a:t>Demo of image creators</a:t>
            </a:r>
          </a:p>
          <a:p>
            <a:pPr lvl="1"/>
            <a:r>
              <a:rPr lang="en-US" sz="1600" dirty="0"/>
              <a:t>DALL-E</a:t>
            </a:r>
          </a:p>
          <a:p>
            <a:pPr lvl="1"/>
            <a:r>
              <a:rPr lang="en-US" sz="1600" dirty="0"/>
              <a:t>Stable Diffusion</a:t>
            </a:r>
          </a:p>
          <a:p>
            <a:pPr lvl="1"/>
            <a:endParaRPr lang="en-US" sz="1600" dirty="0"/>
          </a:p>
          <a:p>
            <a:pPr lvl="1"/>
            <a:endParaRPr lang="en-US" sz="1600" dirty="0"/>
          </a:p>
          <a:p>
            <a:pPr marL="609600" lvl="1" indent="0">
              <a:buNone/>
            </a:pPr>
            <a:r>
              <a:rPr lang="en-US" sz="1600" dirty="0">
                <a:solidFill>
                  <a:srgbClr val="000000"/>
                </a:solidFill>
              </a:rPr>
              <a:t>“AI can </a:t>
            </a:r>
            <a:r>
              <a:rPr lang="en-US" sz="1600" i="1" dirty="0">
                <a:solidFill>
                  <a:srgbClr val="000000"/>
                </a:solidFill>
              </a:rPr>
              <a:t>hallucinate</a:t>
            </a:r>
            <a:r>
              <a:rPr lang="en-US" sz="1600" dirty="0">
                <a:solidFill>
                  <a:srgbClr val="000000"/>
                </a:solidFill>
              </a:rPr>
              <a:t>, or present plausible but false information as if it were true.”  </a:t>
            </a:r>
            <a:br>
              <a:rPr lang="en-US" sz="1600" dirty="0">
                <a:solidFill>
                  <a:srgbClr val="000000"/>
                </a:solidFill>
              </a:rPr>
            </a:br>
            <a:br>
              <a:rPr lang="en-US" sz="1600" dirty="0">
                <a:solidFill>
                  <a:srgbClr val="000000"/>
                </a:solidFill>
              </a:rPr>
            </a:br>
            <a:r>
              <a:rPr lang="en-US" sz="1600" dirty="0">
                <a:solidFill>
                  <a:srgbClr val="000000"/>
                </a:solidFill>
              </a:rPr>
              <a:t>                                                          Emily Udell</a:t>
            </a:r>
            <a:endParaRPr lang="en-US" sz="1600" dirty="0"/>
          </a:p>
          <a:p>
            <a:pPr lvl="1"/>
            <a:endParaRPr lang="en-US" sz="1600" dirty="0"/>
          </a:p>
          <a:p>
            <a:pPr lvl="1"/>
            <a:endParaRPr lang="en-US" sz="1600" dirty="0"/>
          </a:p>
          <a:p>
            <a:pPr marL="609600" lvl="1" indent="0">
              <a:buNone/>
            </a:pPr>
            <a:endParaRPr lang="en-US" sz="1600" dirty="0"/>
          </a:p>
          <a:p>
            <a:pPr lvl="1"/>
            <a:endParaRPr lang="en-US" sz="1600" dirty="0"/>
          </a:p>
          <a:p>
            <a:pPr lvl="1"/>
            <a:endParaRPr lang="en-US" sz="1600" dirty="0"/>
          </a:p>
          <a:p>
            <a:pPr lvl="1"/>
            <a:endParaRPr lang="en-US" sz="1600" dirty="0"/>
          </a:p>
          <a:p>
            <a:pPr marL="2438400" lvl="5" indent="0">
              <a:buNone/>
            </a:pPr>
            <a:r>
              <a:rPr lang="en-US" sz="1600" dirty="0"/>
              <a:t>  </a:t>
            </a:r>
          </a:p>
        </p:txBody>
      </p:sp>
    </p:spTree>
    <p:extLst>
      <p:ext uri="{BB962C8B-B14F-4D97-AF65-F5344CB8AC3E}">
        <p14:creationId xmlns:p14="http://schemas.microsoft.com/office/powerpoint/2010/main" val="3043357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27627-D079-7E66-BC1F-F63A4958EBAE}"/>
              </a:ext>
            </a:extLst>
          </p:cNvPr>
          <p:cNvSpPr>
            <a:spLocks noGrp="1"/>
          </p:cNvSpPr>
          <p:nvPr>
            <p:ph type="title"/>
          </p:nvPr>
        </p:nvSpPr>
        <p:spPr/>
        <p:txBody>
          <a:bodyPr/>
          <a:lstStyle/>
          <a:p>
            <a:r>
              <a:rPr lang="en-US" dirty="0">
                <a:solidFill>
                  <a:srgbClr val="000000"/>
                </a:solidFill>
              </a:rPr>
              <a:t>Bib. Records</a:t>
            </a:r>
          </a:p>
          <a:p>
            <a:endParaRPr lang="en-US" dirty="0"/>
          </a:p>
        </p:txBody>
      </p:sp>
      <p:sp>
        <p:nvSpPr>
          <p:cNvPr id="3" name="Text Placeholder 2">
            <a:extLst>
              <a:ext uri="{FF2B5EF4-FFF2-40B4-BE49-F238E27FC236}">
                <a16:creationId xmlns:a16="http://schemas.microsoft.com/office/drawing/2014/main" id="{A751CDBF-E405-4C6B-6292-30234C58BCA3}"/>
              </a:ext>
            </a:extLst>
          </p:cNvPr>
          <p:cNvSpPr>
            <a:spLocks noGrp="1"/>
          </p:cNvSpPr>
          <p:nvPr>
            <p:ph type="body" idx="1"/>
          </p:nvPr>
        </p:nvSpPr>
        <p:spPr/>
        <p:txBody>
          <a:bodyPr/>
          <a:lstStyle/>
          <a:p>
            <a:pPr marL="438150" indent="-285750"/>
            <a:r>
              <a:rPr lang="en-US" sz="1600" dirty="0"/>
              <a:t>Bib. Record – scant information</a:t>
            </a:r>
            <a:endParaRPr lang="en-US" sz="1600"/>
          </a:p>
          <a:p>
            <a:pPr marL="438150" indent="-285750"/>
            <a:r>
              <a:rPr lang="en-US" sz="1600" dirty="0"/>
              <a:t>Bib. Record – more specific</a:t>
            </a:r>
            <a:endParaRPr lang="en-US" sz="1600"/>
          </a:p>
          <a:p>
            <a:pPr marL="438150" indent="-285750"/>
            <a:endParaRPr lang="en-US" sz="1600" dirty="0"/>
          </a:p>
          <a:p>
            <a:pPr marL="438150" indent="-285750"/>
            <a:endParaRPr lang="en-US" sz="1600" dirty="0"/>
          </a:p>
          <a:p>
            <a:pPr marL="438150" indent="-285750"/>
            <a:endParaRPr lang="en-US" sz="1600" dirty="0"/>
          </a:p>
          <a:p>
            <a:pPr marL="152400" indent="0">
              <a:buNone/>
            </a:pPr>
            <a:r>
              <a:rPr lang="en-US" sz="1600" dirty="0">
                <a:solidFill>
                  <a:srgbClr val="333333"/>
                </a:solidFill>
              </a:rPr>
              <a:t>“It has happened before; every technology revolution has led to loss of jobs. But new jobs get created, and there will be many new jobs created as part of this AI revolution.”</a:t>
            </a:r>
            <a:br>
              <a:rPr lang="en-US" sz="1600" dirty="0"/>
            </a:br>
            <a:r>
              <a:rPr lang="en-US" sz="1600" dirty="0"/>
              <a:t>           </a:t>
            </a:r>
            <a:br>
              <a:rPr lang="en-US" sz="1600" dirty="0"/>
            </a:br>
            <a:r>
              <a:rPr lang="en-US" sz="1600" dirty="0"/>
              <a:t>                                                                                Raj Mukherjee</a:t>
            </a:r>
            <a:br>
              <a:rPr lang="en-US" sz="1400" dirty="0">
                <a:solidFill>
                  <a:srgbClr val="333333"/>
                </a:solidFill>
                <a:latin typeface="Georgia"/>
              </a:rPr>
            </a:br>
            <a:br>
              <a:rPr lang="en-US" sz="1400" dirty="0">
                <a:solidFill>
                  <a:srgbClr val="333333"/>
                </a:solidFill>
                <a:latin typeface="Georgia"/>
              </a:rPr>
            </a:br>
            <a:endParaRPr lang="en-US" sz="1400" dirty="0">
              <a:solidFill>
                <a:srgbClr val="333333"/>
              </a:solidFill>
              <a:latin typeface="Georgia"/>
            </a:endParaRPr>
          </a:p>
          <a:p>
            <a:pPr marL="152400" indent="0">
              <a:buNone/>
            </a:pPr>
            <a:endParaRPr lang="en-US" sz="1600" dirty="0"/>
          </a:p>
        </p:txBody>
      </p:sp>
    </p:spTree>
    <p:extLst>
      <p:ext uri="{BB962C8B-B14F-4D97-AF65-F5344CB8AC3E}">
        <p14:creationId xmlns:p14="http://schemas.microsoft.com/office/powerpoint/2010/main" val="1120163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AE7D0-3403-564C-23D8-64EA03362684}"/>
              </a:ext>
            </a:extLst>
          </p:cNvPr>
          <p:cNvSpPr>
            <a:spLocks noGrp="1"/>
          </p:cNvSpPr>
          <p:nvPr>
            <p:ph type="title"/>
          </p:nvPr>
        </p:nvSpPr>
        <p:spPr>
          <a:xfrm>
            <a:off x="721555" y="248305"/>
            <a:ext cx="7704000" cy="572700"/>
          </a:xfrm>
        </p:spPr>
        <p:txBody>
          <a:bodyPr/>
          <a:lstStyle/>
          <a:p>
            <a:r>
              <a:rPr lang="en-US" dirty="0"/>
              <a:t>References</a:t>
            </a:r>
            <a:br>
              <a:rPr lang="en-US" dirty="0"/>
            </a:br>
            <a:endParaRPr lang="en-US" dirty="0"/>
          </a:p>
        </p:txBody>
      </p:sp>
      <p:sp>
        <p:nvSpPr>
          <p:cNvPr id="3" name="Text Placeholder 2">
            <a:extLst>
              <a:ext uri="{FF2B5EF4-FFF2-40B4-BE49-F238E27FC236}">
                <a16:creationId xmlns:a16="http://schemas.microsoft.com/office/drawing/2014/main" id="{A675BB3D-EE5A-D833-FCDC-3AEB4828873F}"/>
              </a:ext>
            </a:extLst>
          </p:cNvPr>
          <p:cNvSpPr>
            <a:spLocks noGrp="1"/>
          </p:cNvSpPr>
          <p:nvPr>
            <p:ph type="body" idx="1"/>
          </p:nvPr>
        </p:nvSpPr>
        <p:spPr>
          <a:xfrm>
            <a:off x="588265" y="821419"/>
            <a:ext cx="7967630" cy="4050739"/>
          </a:xfrm>
        </p:spPr>
        <p:txBody>
          <a:bodyPr/>
          <a:lstStyle/>
          <a:p>
            <a:r>
              <a:rPr lang="en-US" sz="1400" dirty="0" err="1"/>
              <a:t>Chiancone</a:t>
            </a:r>
            <a:r>
              <a:rPr lang="en-US" sz="1400" dirty="0"/>
              <a:t>, C., (2023, August 4). </a:t>
            </a:r>
            <a:r>
              <a:rPr lang="en-US" sz="1400" i="1" dirty="0"/>
              <a:t>The library of the future: AI in public libraries.</a:t>
            </a:r>
            <a:r>
              <a:rPr lang="en-US" sz="1400" dirty="0"/>
              <a:t> </a:t>
            </a:r>
            <a:r>
              <a:rPr lang="en-US" sz="1400" dirty="0" err="1"/>
              <a:t>Linkedin</a:t>
            </a:r>
            <a:r>
              <a:rPr lang="en-US" sz="1400" dirty="0"/>
              <a:t>. </a:t>
            </a:r>
            <a:r>
              <a:rPr lang="en-US" sz="1400" dirty="0">
                <a:solidFill>
                  <a:srgbClr val="2A2A2A"/>
                </a:solidFill>
                <a:hlinkClick r:id="rId2"/>
              </a:rPr>
              <a:t>https://www.linkedin.com/pulse/library-future-ai-public-libraries-chris-chiancone/</a:t>
            </a:r>
            <a:endParaRPr lang="en-US" sz="1400" dirty="0">
              <a:solidFill>
                <a:srgbClr val="2A2A2A"/>
              </a:solidFill>
            </a:endParaRPr>
          </a:p>
          <a:p>
            <a:r>
              <a:rPr lang="en-US" sz="1400" dirty="0">
                <a:solidFill>
                  <a:srgbClr val="2A2A2A"/>
                </a:solidFill>
              </a:rPr>
              <a:t>Coffey, L., (2023, November 3). </a:t>
            </a:r>
            <a:r>
              <a:rPr lang="en-US" sz="1400" i="1" dirty="0">
                <a:solidFill>
                  <a:srgbClr val="2A2A2A"/>
                </a:solidFill>
              </a:rPr>
              <a:t>AI, the next chapter for college librarians</a:t>
            </a:r>
            <a:r>
              <a:rPr lang="en-US" sz="1400" dirty="0">
                <a:solidFill>
                  <a:srgbClr val="2A2A2A"/>
                </a:solidFill>
              </a:rPr>
              <a:t>. Inside Higher Ed. </a:t>
            </a:r>
            <a:r>
              <a:rPr lang="en-US" sz="1400" dirty="0">
                <a:solidFill>
                  <a:srgbClr val="2A2A2A"/>
                </a:solidFill>
                <a:hlinkClick r:id="rId3"/>
              </a:rPr>
              <a:t>https://www.insidehighered.com/news/tech-innovation/libraries/2023/11/03/ai-marks-next-chapter-college-librarians</a:t>
            </a:r>
            <a:endParaRPr lang="en-US" sz="1400" i="1" dirty="0">
              <a:solidFill>
                <a:srgbClr val="2A2A2A"/>
              </a:solidFill>
            </a:endParaRPr>
          </a:p>
          <a:p>
            <a:r>
              <a:rPr lang="en-US" sz="1400" dirty="0">
                <a:solidFill>
                  <a:srgbClr val="2A2A2A"/>
                </a:solidFill>
              </a:rPr>
              <a:t>Open AI, (2018, April 9). </a:t>
            </a:r>
            <a:r>
              <a:rPr lang="en-US" sz="1400" i="1" dirty="0">
                <a:solidFill>
                  <a:srgbClr val="2A2A2A"/>
                </a:solidFill>
              </a:rPr>
              <a:t>OpenAI charter, </a:t>
            </a:r>
            <a:r>
              <a:rPr lang="en-US" sz="1400" dirty="0">
                <a:solidFill>
                  <a:srgbClr val="2A2A2A"/>
                </a:solidFill>
                <a:hlinkClick r:id="rId4"/>
              </a:rPr>
              <a:t>https://openai.com/charter</a:t>
            </a:r>
            <a:r>
              <a:rPr lang="en-US" sz="1400" dirty="0">
                <a:solidFill>
                  <a:srgbClr val="2A2A2A"/>
                </a:solidFill>
              </a:rPr>
              <a:t> </a:t>
            </a:r>
            <a:endParaRPr lang="en-US" sz="1400" i="1" dirty="0">
              <a:solidFill>
                <a:srgbClr val="2A2A2A"/>
              </a:solidFill>
            </a:endParaRPr>
          </a:p>
          <a:p>
            <a:r>
              <a:rPr lang="en-US" sz="1400" dirty="0">
                <a:solidFill>
                  <a:srgbClr val="2A2A2A"/>
                </a:solidFill>
              </a:rPr>
              <a:t>Udell, E. (2024, April/May). </a:t>
            </a:r>
            <a:r>
              <a:rPr lang="en-US" sz="1400" i="1" dirty="0">
                <a:solidFill>
                  <a:srgbClr val="2A2A2A"/>
                </a:solidFill>
              </a:rPr>
              <a:t>The World of AI</a:t>
            </a:r>
            <a:r>
              <a:rPr lang="en-US" sz="1400" dirty="0">
                <a:solidFill>
                  <a:srgbClr val="2A2A2A"/>
                </a:solidFill>
              </a:rPr>
              <a:t>. American Libraries, 55(3/4), 22-27.</a:t>
            </a:r>
          </a:p>
          <a:p>
            <a:r>
              <a:rPr lang="en-US" sz="1400" dirty="0">
                <a:solidFill>
                  <a:srgbClr val="2A2A2A"/>
                </a:solidFill>
              </a:rPr>
              <a:t>Marr, B., (2023, November 29). </a:t>
            </a:r>
            <a:r>
              <a:rPr lang="en-US" sz="1400" i="1" dirty="0">
                <a:solidFill>
                  <a:srgbClr val="2A2A2A"/>
                </a:solidFill>
              </a:rPr>
              <a:t>The most thought provoking generative artificial intelligence quotesof2023.</a:t>
            </a:r>
            <a:r>
              <a:rPr lang="en-US" sz="1400" dirty="0">
                <a:solidFill>
                  <a:srgbClr val="2A2A2A"/>
                </a:solidFill>
              </a:rPr>
              <a:t>Forbes.</a:t>
            </a:r>
            <a:r>
              <a:rPr lang="en-US" sz="1400" u="sng" dirty="0">
                <a:solidFill>
                  <a:srgbClr val="2A2A2A"/>
                </a:solidFill>
              </a:rPr>
              <a:t> https://www.forbes.com/sites/bernardmarr/2023/11/29/the-most-thought-provoking-generative-artificial-intelligence-quotes-of-2023/?sh=4d7a5b867afa</a:t>
            </a:r>
          </a:p>
          <a:p>
            <a:r>
              <a:rPr lang="en-US" sz="1400" dirty="0">
                <a:solidFill>
                  <a:srgbClr val="2A2A2A"/>
                </a:solidFill>
              </a:rPr>
              <a:t>Rosso, C., (2018, May 18). </a:t>
            </a:r>
            <a:r>
              <a:rPr lang="en-US" sz="1400" i="1" dirty="0">
                <a:solidFill>
                  <a:srgbClr val="2A2A2A"/>
                </a:solidFill>
              </a:rPr>
              <a:t>20 great quotes on artificial intelligence</a:t>
            </a:r>
            <a:r>
              <a:rPr lang="en-US" sz="1400" dirty="0">
                <a:solidFill>
                  <a:srgbClr val="2A2A2A"/>
                </a:solidFill>
              </a:rPr>
              <a:t>. Psychology Today. </a:t>
            </a:r>
            <a:r>
              <a:rPr lang="en-US" sz="1400" u="sng" dirty="0">
                <a:solidFill>
                  <a:srgbClr val="2A2A2A"/>
                </a:solidFill>
              </a:rPr>
              <a:t>https://www.psychologytoday.com/us/blog/the-future-brain/201805/20-great-quotes-artificial-intelligence</a:t>
            </a:r>
          </a:p>
        </p:txBody>
      </p:sp>
    </p:spTree>
    <p:extLst>
      <p:ext uri="{BB962C8B-B14F-4D97-AF65-F5344CB8AC3E}">
        <p14:creationId xmlns:p14="http://schemas.microsoft.com/office/powerpoint/2010/main" val="3579800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CD8A14B-0276-4BBE-85C8-08AB9143D7E4}"/>
              </a:ext>
            </a:extLst>
          </p:cNvPr>
          <p:cNvSpPr txBox="1"/>
          <p:nvPr/>
        </p:nvSpPr>
        <p:spPr>
          <a:xfrm>
            <a:off x="1827156" y="113396"/>
            <a:ext cx="5571780" cy="600164"/>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a:ln>
                  <a:noFill/>
                </a:ln>
                <a:effectLst/>
                <a:uLnTx/>
                <a:uFillTx/>
                <a:ea typeface="+mn-ea"/>
                <a:cs typeface="+mn-cs"/>
              </a:rPr>
              <a:t>ON THE CALL TODAY</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effectLst/>
                <a:uLnTx/>
                <a:uFillTx/>
                <a:ea typeface="+mn-ea"/>
                <a:cs typeface="+mn-cs"/>
              </a:rPr>
              <a:t>Questions? Contact the CMC: </a:t>
            </a:r>
            <a:r>
              <a:rPr kumimoji="0" lang="en-US" sz="1650" b="0" i="0" u="none" strike="noStrike" kern="1200" cap="none" spc="0" normalizeH="0" baseline="0" noProof="0" dirty="0">
                <a:ln>
                  <a:noFill/>
                </a:ln>
                <a:effectLst/>
                <a:uLnTx/>
                <a:uFillTx/>
                <a:ea typeface="+mn-ea"/>
                <a:cs typeface="+mn-cs"/>
                <a:hlinkClick r:id="rId3">
                  <a:extLst>
                    <a:ext uri="{A12FA001-AC4F-418D-AE19-62706E023703}">
                      <ahyp:hlinkClr xmlns:ahyp="http://schemas.microsoft.com/office/drawing/2018/hyperlinkcolor" val="tx"/>
                    </a:ext>
                  </a:extLst>
                </a:hlinkClick>
              </a:rPr>
              <a:t>cmc@illinoisheartland.org</a:t>
            </a:r>
            <a:r>
              <a:rPr kumimoji="0" lang="en-US" sz="1650" b="0" i="0" u="none" strike="noStrike" kern="1200" cap="none" spc="0" normalizeH="0" baseline="0" noProof="0" dirty="0">
                <a:ln>
                  <a:noFill/>
                </a:ln>
                <a:effectLst/>
                <a:uLnTx/>
                <a:uFillTx/>
                <a:ea typeface="+mn-ea"/>
                <a:cs typeface="+mn-cs"/>
              </a:rPr>
              <a:t> </a:t>
            </a:r>
          </a:p>
        </p:txBody>
      </p:sp>
      <p:sp>
        <p:nvSpPr>
          <p:cNvPr id="9" name="TextBox 8">
            <a:extLst>
              <a:ext uri="{FF2B5EF4-FFF2-40B4-BE49-F238E27FC236}">
                <a16:creationId xmlns:a16="http://schemas.microsoft.com/office/drawing/2014/main" id="{E207A039-5D00-4E66-B1CB-640BA4E881E3}"/>
              </a:ext>
            </a:extLst>
          </p:cNvPr>
          <p:cNvSpPr txBox="1"/>
          <p:nvPr/>
        </p:nvSpPr>
        <p:spPr>
          <a:xfrm>
            <a:off x="1017539" y="2429267"/>
            <a:ext cx="1369903" cy="404085"/>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Barbera Scoby</a:t>
            </a:r>
          </a:p>
          <a:p>
            <a:r>
              <a:rPr lang="en-US" sz="1013" dirty="0"/>
              <a:t>CMC Cataloger</a:t>
            </a:r>
          </a:p>
        </p:txBody>
      </p:sp>
      <p:sp>
        <p:nvSpPr>
          <p:cNvPr id="10" name="TextBox 9">
            <a:extLst>
              <a:ext uri="{FF2B5EF4-FFF2-40B4-BE49-F238E27FC236}">
                <a16:creationId xmlns:a16="http://schemas.microsoft.com/office/drawing/2014/main" id="{821C5730-5A88-45A7-8F2D-EE9288B77FC3}"/>
              </a:ext>
            </a:extLst>
          </p:cNvPr>
          <p:cNvSpPr txBox="1"/>
          <p:nvPr/>
        </p:nvSpPr>
        <p:spPr>
          <a:xfrm>
            <a:off x="2385768" y="2367757"/>
            <a:ext cx="1532054" cy="559961"/>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Dr. Pamela Thomas</a:t>
            </a:r>
          </a:p>
          <a:p>
            <a:r>
              <a:rPr lang="en-US" sz="1013" dirty="0"/>
              <a:t>Bibliographic Grant Manager</a:t>
            </a:r>
          </a:p>
        </p:txBody>
      </p:sp>
      <p:pic>
        <p:nvPicPr>
          <p:cNvPr id="18" name="Picture 8">
            <a:extLst>
              <a:ext uri="{FF2B5EF4-FFF2-40B4-BE49-F238E27FC236}">
                <a16:creationId xmlns:a16="http://schemas.microsoft.com/office/drawing/2014/main" id="{20007243-6267-4D18-9A4E-C5A0952F0A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8954" y="1072550"/>
            <a:ext cx="702886" cy="110924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7CFEE61F-AAD0-451A-B92E-02C531BBF7A5}"/>
              </a:ext>
            </a:extLst>
          </p:cNvPr>
          <p:cNvSpPr txBox="1"/>
          <p:nvPr/>
        </p:nvSpPr>
        <p:spPr>
          <a:xfrm flipH="1">
            <a:off x="5553747" y="2428432"/>
            <a:ext cx="1319687" cy="40408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Eric McKinney</a:t>
            </a:r>
          </a:p>
          <a:p>
            <a:r>
              <a:rPr lang="en-US" sz="1013" dirty="0"/>
              <a:t>CMC Cataloger</a:t>
            </a:r>
          </a:p>
        </p:txBody>
      </p:sp>
      <p:pic>
        <p:nvPicPr>
          <p:cNvPr id="21" name="Picture 8">
            <a:extLst>
              <a:ext uri="{FF2B5EF4-FFF2-40B4-BE49-F238E27FC236}">
                <a16:creationId xmlns:a16="http://schemas.microsoft.com/office/drawing/2014/main" id="{3C5876B5-D68F-4477-8D57-8864B48002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771963" y="1090426"/>
            <a:ext cx="1031287" cy="109136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4" name="Picture 13" descr="A person wearing glasses&#10;&#10;Description automatically generated with low confidence">
            <a:extLst>
              <a:ext uri="{FF2B5EF4-FFF2-40B4-BE49-F238E27FC236}">
                <a16:creationId xmlns:a16="http://schemas.microsoft.com/office/drawing/2014/main" id="{A009E1C0-DBFF-4262-A6FC-21E1BC7450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9938" y="1090426"/>
            <a:ext cx="738795" cy="1085669"/>
          </a:xfrm>
          <a:prstGeom prst="rect">
            <a:avLst/>
          </a:prstGeom>
          <a:ln w="228600" cap="sq" cmpd="thickThin">
            <a:solidFill>
              <a:srgbClr val="000000"/>
            </a:solidFill>
            <a:prstDash val="solid"/>
            <a:miter lim="800000"/>
          </a:ln>
          <a:effectLst>
            <a:innerShdw blurRad="76200">
              <a:srgbClr val="000000"/>
            </a:innerShdw>
          </a:effectLst>
        </p:spPr>
      </p:pic>
      <p:sp>
        <p:nvSpPr>
          <p:cNvPr id="13" name="TextBox 12">
            <a:extLst>
              <a:ext uri="{FF2B5EF4-FFF2-40B4-BE49-F238E27FC236}">
                <a16:creationId xmlns:a16="http://schemas.microsoft.com/office/drawing/2014/main" id="{6A75A6B0-E39B-9A50-56B2-A02E04C2E0D1}"/>
              </a:ext>
            </a:extLst>
          </p:cNvPr>
          <p:cNvSpPr txBox="1"/>
          <p:nvPr/>
        </p:nvSpPr>
        <p:spPr>
          <a:xfrm>
            <a:off x="3987863" y="2429262"/>
            <a:ext cx="1251785" cy="40408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Mary Cornell</a:t>
            </a:r>
          </a:p>
          <a:p>
            <a:r>
              <a:rPr lang="en-US" sz="1013" dirty="0"/>
              <a:t>CMC Cataloger</a:t>
            </a:r>
          </a:p>
        </p:txBody>
      </p:sp>
      <p:pic>
        <p:nvPicPr>
          <p:cNvPr id="4" name="Picture 3" descr="A person wearing glasses&#10;&#10;Description automatically generated with medium confidence">
            <a:extLst>
              <a:ext uri="{FF2B5EF4-FFF2-40B4-BE49-F238E27FC236}">
                <a16:creationId xmlns:a16="http://schemas.microsoft.com/office/drawing/2014/main" id="{58B2EE0A-4A68-86EF-549B-3D0F41F9AA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43417" y="1090427"/>
            <a:ext cx="813444" cy="1080254"/>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6C32A358-EBCC-345E-99DF-6191A9E4CACD}"/>
              </a:ext>
            </a:extLst>
          </p:cNvPr>
          <p:cNvSpPr txBox="1"/>
          <p:nvPr/>
        </p:nvSpPr>
        <p:spPr>
          <a:xfrm>
            <a:off x="7270040" y="2429795"/>
            <a:ext cx="1512674" cy="40408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Kat Anderberg</a:t>
            </a:r>
          </a:p>
          <a:p>
            <a:r>
              <a:rPr lang="en-US" sz="1013" dirty="0"/>
              <a:t>Metadata Cataloger</a:t>
            </a:r>
          </a:p>
        </p:txBody>
      </p:sp>
      <p:pic>
        <p:nvPicPr>
          <p:cNvPr id="8" name="Picture 7" descr="A person wearing glasses&#10;&#10;Description automatically generated with medium confidence">
            <a:extLst>
              <a:ext uri="{FF2B5EF4-FFF2-40B4-BE49-F238E27FC236}">
                <a16:creationId xmlns:a16="http://schemas.microsoft.com/office/drawing/2014/main" id="{BE1D20EC-CBD4-5490-1E25-005C0FCA9D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2726" y="3238250"/>
            <a:ext cx="1054996" cy="1055725"/>
          </a:xfrm>
          <a:prstGeom prst="rect">
            <a:avLst/>
          </a:prstGeom>
          <a:ln w="228600" cap="sq" cmpd="thickThin">
            <a:solidFill>
              <a:srgbClr val="000000"/>
            </a:solidFill>
            <a:prstDash val="solid"/>
            <a:miter lim="800000"/>
          </a:ln>
          <a:effectLst>
            <a:innerShdw blurRad="76200">
              <a:srgbClr val="000000"/>
            </a:innerShdw>
          </a:effectLst>
        </p:spPr>
      </p:pic>
      <p:sp>
        <p:nvSpPr>
          <p:cNvPr id="11" name="TextBox 10">
            <a:extLst>
              <a:ext uri="{FF2B5EF4-FFF2-40B4-BE49-F238E27FC236}">
                <a16:creationId xmlns:a16="http://schemas.microsoft.com/office/drawing/2014/main" id="{57DD282C-E4A4-2B32-B496-81DEB9021EDE}"/>
              </a:ext>
            </a:extLst>
          </p:cNvPr>
          <p:cNvSpPr txBox="1"/>
          <p:nvPr/>
        </p:nvSpPr>
        <p:spPr>
          <a:xfrm>
            <a:off x="946016" y="4495801"/>
            <a:ext cx="1896673" cy="40408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Blake Walter</a:t>
            </a:r>
          </a:p>
          <a:p>
            <a:r>
              <a:rPr lang="en-US" sz="1013" dirty="0"/>
              <a:t>Special Project Cataloger</a:t>
            </a:r>
          </a:p>
        </p:txBody>
      </p:sp>
      <p:pic>
        <p:nvPicPr>
          <p:cNvPr id="15" name="Picture 14" descr="A person wearing glasses&#10;&#10;Description automatically generated with low confidence">
            <a:extLst>
              <a:ext uri="{FF2B5EF4-FFF2-40B4-BE49-F238E27FC236}">
                <a16:creationId xmlns:a16="http://schemas.microsoft.com/office/drawing/2014/main" id="{6B1E8626-209A-B0AC-8EBC-158D16FBC5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53903" y="3243696"/>
            <a:ext cx="756200" cy="1050278"/>
          </a:xfrm>
          <a:prstGeom prst="rect">
            <a:avLst/>
          </a:prstGeom>
          <a:ln w="228600" cap="sq" cmpd="thickThin">
            <a:solidFill>
              <a:srgbClr val="000000"/>
            </a:solidFill>
            <a:prstDash val="solid"/>
            <a:miter lim="800000"/>
          </a:ln>
          <a:effectLst>
            <a:innerShdw blurRad="76200">
              <a:srgbClr val="000000"/>
            </a:innerShdw>
          </a:effectLst>
        </p:spPr>
      </p:pic>
      <p:sp>
        <p:nvSpPr>
          <p:cNvPr id="16" name="TextBox 15">
            <a:extLst>
              <a:ext uri="{FF2B5EF4-FFF2-40B4-BE49-F238E27FC236}">
                <a16:creationId xmlns:a16="http://schemas.microsoft.com/office/drawing/2014/main" id="{C011CCF3-8E65-7F85-3547-A43F6C4ED86E}"/>
              </a:ext>
            </a:extLst>
          </p:cNvPr>
          <p:cNvSpPr txBox="1"/>
          <p:nvPr/>
        </p:nvSpPr>
        <p:spPr>
          <a:xfrm>
            <a:off x="3082077" y="4476471"/>
            <a:ext cx="1896673" cy="40408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Katie Roberts</a:t>
            </a:r>
          </a:p>
          <a:p>
            <a:r>
              <a:rPr lang="en-US" sz="1013" dirty="0"/>
              <a:t>Special Project Cataloger</a:t>
            </a:r>
          </a:p>
        </p:txBody>
      </p:sp>
      <p:pic>
        <p:nvPicPr>
          <p:cNvPr id="19" name="Picture 18" descr="A person with long hair&#10;&#10;Description automatically generated with low confidence">
            <a:extLst>
              <a:ext uri="{FF2B5EF4-FFF2-40B4-BE49-F238E27FC236}">
                <a16:creationId xmlns:a16="http://schemas.microsoft.com/office/drawing/2014/main" id="{4FC67045-DCB3-90A3-EF74-4C3483B340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4381" y="3243696"/>
            <a:ext cx="1033808" cy="1050278"/>
          </a:xfrm>
          <a:prstGeom prst="rect">
            <a:avLst/>
          </a:prstGeom>
          <a:ln w="228600" cap="sq" cmpd="thickThin">
            <a:solidFill>
              <a:srgbClr val="000000"/>
            </a:solidFill>
            <a:prstDash val="solid"/>
            <a:miter lim="800000"/>
          </a:ln>
          <a:effectLst>
            <a:innerShdw blurRad="76200">
              <a:srgbClr val="000000"/>
            </a:innerShdw>
          </a:effectLst>
        </p:spPr>
      </p:pic>
      <p:sp>
        <p:nvSpPr>
          <p:cNvPr id="20" name="TextBox 19">
            <a:extLst>
              <a:ext uri="{FF2B5EF4-FFF2-40B4-BE49-F238E27FC236}">
                <a16:creationId xmlns:a16="http://schemas.microsoft.com/office/drawing/2014/main" id="{ABBC8CDE-84DA-0403-60C7-797192A51C1A}"/>
              </a:ext>
            </a:extLst>
          </p:cNvPr>
          <p:cNvSpPr txBox="1"/>
          <p:nvPr/>
        </p:nvSpPr>
        <p:spPr>
          <a:xfrm>
            <a:off x="5090167" y="4495800"/>
            <a:ext cx="1896673" cy="40408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Andrea Giosta</a:t>
            </a:r>
          </a:p>
          <a:p>
            <a:r>
              <a:rPr lang="en-US" sz="1013" dirty="0"/>
              <a:t>Special Project Cataloger</a:t>
            </a:r>
          </a:p>
        </p:txBody>
      </p:sp>
      <p:pic>
        <p:nvPicPr>
          <p:cNvPr id="7" name="Picture 6">
            <a:extLst>
              <a:ext uri="{FF2B5EF4-FFF2-40B4-BE49-F238E27FC236}">
                <a16:creationId xmlns:a16="http://schemas.microsoft.com/office/drawing/2014/main" id="{2D5877BF-A287-F2B1-2EA5-CA069C3AA1A9}"/>
              </a:ext>
            </a:extLst>
          </p:cNvPr>
          <p:cNvPicPr>
            <a:picLocks noChangeAspect="1"/>
          </p:cNvPicPr>
          <p:nvPr/>
        </p:nvPicPr>
        <p:blipFill>
          <a:blip r:embed="rId11"/>
          <a:stretch>
            <a:fillRect/>
          </a:stretch>
        </p:blipFill>
        <p:spPr>
          <a:xfrm>
            <a:off x="4076211" y="1080674"/>
            <a:ext cx="1072107" cy="1114186"/>
          </a:xfrm>
          <a:prstGeom prst="rect">
            <a:avLst/>
          </a:prstGeom>
          <a:ln w="228600" cap="sq" cmpd="thickThin">
            <a:solidFill>
              <a:srgbClr val="000000"/>
            </a:solidFill>
            <a:prstDash val="solid"/>
            <a:miter lim="800000"/>
          </a:ln>
          <a:effectLst>
            <a:innerShdw blurRad="76200">
              <a:srgbClr val="000000"/>
            </a:innerShdw>
          </a:effectLst>
        </p:spPr>
      </p:pic>
      <p:pic>
        <p:nvPicPr>
          <p:cNvPr id="3" name="Picture 2" descr="A person smiling at camera">
            <a:extLst>
              <a:ext uri="{FF2B5EF4-FFF2-40B4-BE49-F238E27FC236}">
                <a16:creationId xmlns:a16="http://schemas.microsoft.com/office/drawing/2014/main" id="{97A6DD26-84B9-1DE4-45E4-932FEF84AE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69500" y="3238250"/>
            <a:ext cx="1266801" cy="1050278"/>
          </a:xfrm>
          <a:prstGeom prst="rect">
            <a:avLst/>
          </a:prstGeom>
          <a:ln w="228600" cap="sq" cmpd="thickThin">
            <a:solidFill>
              <a:srgbClr val="000000"/>
            </a:solidFill>
            <a:prstDash val="solid"/>
            <a:miter lim="800000"/>
          </a:ln>
          <a:effectLst>
            <a:innerShdw blurRad="76200">
              <a:srgbClr val="000000"/>
            </a:innerShdw>
          </a:effectLst>
        </p:spPr>
      </p:pic>
      <p:sp>
        <p:nvSpPr>
          <p:cNvPr id="12" name="TextBox 11">
            <a:extLst>
              <a:ext uri="{FF2B5EF4-FFF2-40B4-BE49-F238E27FC236}">
                <a16:creationId xmlns:a16="http://schemas.microsoft.com/office/drawing/2014/main" id="{C67554F0-FD1F-E9D5-367F-330652C76BCD}"/>
              </a:ext>
            </a:extLst>
          </p:cNvPr>
          <p:cNvSpPr txBox="1"/>
          <p:nvPr/>
        </p:nvSpPr>
        <p:spPr>
          <a:xfrm>
            <a:off x="7098257" y="4509454"/>
            <a:ext cx="1692969" cy="40408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Anslie Waldrep</a:t>
            </a:r>
          </a:p>
          <a:p>
            <a:r>
              <a:rPr lang="en-US" sz="1013" dirty="0"/>
              <a:t>CMC Intern</a:t>
            </a:r>
          </a:p>
        </p:txBody>
      </p:sp>
    </p:spTree>
    <p:extLst>
      <p:ext uri="{BB962C8B-B14F-4D97-AF65-F5344CB8AC3E}">
        <p14:creationId xmlns:p14="http://schemas.microsoft.com/office/powerpoint/2010/main" val="3968454727"/>
      </p:ext>
    </p:extLst>
  </p:cSld>
  <p:clrMapOvr>
    <a:masterClrMapping/>
  </p:clrMapOvr>
  <mc:AlternateContent xmlns:mc="http://schemas.openxmlformats.org/markup-compatibility/2006" xmlns:p14="http://schemas.microsoft.com/office/powerpoint/2010/main">
    <mc:Choice Requires="p14">
      <p:transition spd="slow" p14:dur="8000" advClick="0" advTm="10000"/>
    </mc:Choice>
    <mc:Fallback xmlns="">
      <p:transition spd="slow" advClick="0"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D26DA-9DA3-86EF-2469-F326C385D854}"/>
              </a:ext>
            </a:extLst>
          </p:cNvPr>
          <p:cNvSpPr>
            <a:spLocks noGrp="1"/>
          </p:cNvSpPr>
          <p:nvPr>
            <p:ph type="title"/>
          </p:nvPr>
        </p:nvSpPr>
        <p:spPr>
          <a:xfrm>
            <a:off x="1622625" y="1297575"/>
            <a:ext cx="5898749" cy="2543587"/>
          </a:xfrm>
        </p:spPr>
        <p:txBody>
          <a:bodyPr/>
          <a:lstStyle/>
          <a:p>
            <a:r>
              <a:rPr lang="en-US" sz="8000" dirty="0"/>
              <a:t>Questions?</a:t>
            </a:r>
          </a:p>
        </p:txBody>
      </p:sp>
    </p:spTree>
    <p:extLst>
      <p:ext uri="{BB962C8B-B14F-4D97-AF65-F5344CB8AC3E}">
        <p14:creationId xmlns:p14="http://schemas.microsoft.com/office/powerpoint/2010/main" val="1903726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002F-E1FC-0EDE-72D9-B195B1CE7ED1}"/>
              </a:ext>
            </a:extLst>
          </p:cNvPr>
          <p:cNvSpPr>
            <a:spLocks noGrp="1"/>
          </p:cNvSpPr>
          <p:nvPr>
            <p:ph type="title"/>
          </p:nvPr>
        </p:nvSpPr>
        <p:spPr>
          <a:xfrm>
            <a:off x="653325" y="364063"/>
            <a:ext cx="7704000" cy="572700"/>
          </a:xfrm>
        </p:spPr>
        <p:txBody>
          <a:bodyPr/>
          <a:lstStyle/>
          <a:p>
            <a:r>
              <a:rPr lang="en-US" dirty="0"/>
              <a:t>Agenda</a:t>
            </a:r>
          </a:p>
        </p:txBody>
      </p:sp>
      <p:sp>
        <p:nvSpPr>
          <p:cNvPr id="3" name="Text Placeholder 2">
            <a:extLst>
              <a:ext uri="{FF2B5EF4-FFF2-40B4-BE49-F238E27FC236}">
                <a16:creationId xmlns:a16="http://schemas.microsoft.com/office/drawing/2014/main" id="{52368FAA-B7CF-B89B-FF0F-F9E3AB325D34}"/>
              </a:ext>
            </a:extLst>
          </p:cNvPr>
          <p:cNvSpPr>
            <a:spLocks noGrp="1"/>
          </p:cNvSpPr>
          <p:nvPr>
            <p:ph type="body" idx="1"/>
          </p:nvPr>
        </p:nvSpPr>
        <p:spPr>
          <a:xfrm>
            <a:off x="720000" y="1139551"/>
            <a:ext cx="7704000" cy="3637500"/>
          </a:xfrm>
        </p:spPr>
        <p:txBody>
          <a:bodyPr/>
          <a:lstStyle/>
          <a:p>
            <a:pPr algn="l"/>
            <a:endParaRPr lang="en-US" sz="1600" dirty="0"/>
          </a:p>
          <a:p>
            <a:pPr algn="l"/>
            <a:endParaRPr lang="en-US" sz="1600" dirty="0"/>
          </a:p>
          <a:p>
            <a:pPr algn="l"/>
            <a:endParaRPr lang="en-US" sz="1600" dirty="0"/>
          </a:p>
          <a:p>
            <a:pPr algn="l"/>
            <a:endParaRPr lang="en-US" sz="1600" dirty="0"/>
          </a:p>
          <a:p>
            <a:pPr algn="l"/>
            <a:r>
              <a:rPr lang="en-US" sz="1600"/>
              <a:t>Bios</a:t>
            </a:r>
          </a:p>
          <a:p>
            <a:pPr algn="l"/>
            <a:r>
              <a:rPr lang="en-US" sz="1600" dirty="0"/>
              <a:t>What is AI?</a:t>
            </a:r>
            <a:endParaRPr lang="en-US" dirty="0"/>
          </a:p>
          <a:p>
            <a:pPr algn="l"/>
            <a:r>
              <a:rPr lang="en-US" sz="1600" dirty="0"/>
              <a:t>What Can AI Do?</a:t>
            </a:r>
          </a:p>
          <a:p>
            <a:pPr algn="l"/>
            <a:r>
              <a:rPr lang="en-US" sz="1600" dirty="0"/>
              <a:t>Challenges with implementing AI</a:t>
            </a:r>
          </a:p>
          <a:p>
            <a:pPr algn="l"/>
            <a:r>
              <a:rPr lang="en-US" sz="1600" dirty="0"/>
              <a:t>Demo Time</a:t>
            </a:r>
          </a:p>
          <a:p>
            <a:pPr algn="l"/>
            <a:endParaRPr lang="en-US" sz="1600" dirty="0"/>
          </a:p>
          <a:p>
            <a:pPr algn="l"/>
            <a:endParaRPr lang="en-US" dirty="0"/>
          </a:p>
          <a:p>
            <a:pPr algn="l"/>
            <a:endParaRPr lang="en-US" dirty="0"/>
          </a:p>
        </p:txBody>
      </p:sp>
      <p:pic>
        <p:nvPicPr>
          <p:cNvPr id="5" name="Picture 4" descr="Artificial intelligence terms professionals need to know">
            <a:extLst>
              <a:ext uri="{FF2B5EF4-FFF2-40B4-BE49-F238E27FC236}">
                <a16:creationId xmlns:a16="http://schemas.microsoft.com/office/drawing/2014/main" id="{DA9707ED-1185-EFB8-A5C6-FFAC5017C8AB}"/>
              </a:ext>
            </a:extLst>
          </p:cNvPr>
          <p:cNvPicPr>
            <a:picLocks noChangeAspect="1"/>
          </p:cNvPicPr>
          <p:nvPr/>
        </p:nvPicPr>
        <p:blipFill>
          <a:blip r:embed="rId3"/>
          <a:stretch>
            <a:fillRect/>
          </a:stretch>
        </p:blipFill>
        <p:spPr>
          <a:xfrm>
            <a:off x="4574955" y="1642391"/>
            <a:ext cx="3905907" cy="2632213"/>
          </a:xfrm>
          <a:prstGeom prst="rect">
            <a:avLst/>
          </a:prstGeom>
        </p:spPr>
      </p:pic>
    </p:spTree>
    <p:extLst>
      <p:ext uri="{BB962C8B-B14F-4D97-AF65-F5344CB8AC3E}">
        <p14:creationId xmlns:p14="http://schemas.microsoft.com/office/powerpoint/2010/main" val="2035136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002F-E1FC-0EDE-72D9-B195B1CE7ED1}"/>
              </a:ext>
            </a:extLst>
          </p:cNvPr>
          <p:cNvSpPr>
            <a:spLocks noGrp="1"/>
          </p:cNvSpPr>
          <p:nvPr>
            <p:ph type="title"/>
          </p:nvPr>
        </p:nvSpPr>
        <p:spPr>
          <a:xfrm>
            <a:off x="653325" y="364063"/>
            <a:ext cx="7704000" cy="572700"/>
          </a:xfrm>
        </p:spPr>
        <p:txBody>
          <a:bodyPr/>
          <a:lstStyle/>
          <a:p>
            <a:r>
              <a:rPr lang="en-US" dirty="0"/>
              <a:t>Eric McKinney  </a:t>
            </a:r>
          </a:p>
        </p:txBody>
      </p:sp>
      <p:sp>
        <p:nvSpPr>
          <p:cNvPr id="3" name="Text Placeholder 2">
            <a:extLst>
              <a:ext uri="{FF2B5EF4-FFF2-40B4-BE49-F238E27FC236}">
                <a16:creationId xmlns:a16="http://schemas.microsoft.com/office/drawing/2014/main" id="{52368FAA-B7CF-B89B-FF0F-F9E3AB325D34}"/>
              </a:ext>
            </a:extLst>
          </p:cNvPr>
          <p:cNvSpPr>
            <a:spLocks noGrp="1"/>
          </p:cNvSpPr>
          <p:nvPr>
            <p:ph type="body" idx="1"/>
          </p:nvPr>
        </p:nvSpPr>
        <p:spPr>
          <a:xfrm>
            <a:off x="720000" y="1139551"/>
            <a:ext cx="7704000" cy="3637500"/>
          </a:xfrm>
        </p:spPr>
        <p:txBody>
          <a:bodyPr/>
          <a:lstStyle/>
          <a:p>
            <a:pPr algn="l"/>
            <a:r>
              <a:rPr lang="en-US" sz="1600" dirty="0"/>
              <a:t>15+ years of cataloging experience</a:t>
            </a:r>
          </a:p>
          <a:p>
            <a:pPr algn="l"/>
            <a:r>
              <a:rPr lang="en-US" sz="1600" dirty="0"/>
              <a:t>Married to a librarian</a:t>
            </a:r>
          </a:p>
          <a:p>
            <a:pPr algn="l"/>
            <a:r>
              <a:rPr lang="en-US" sz="1600" dirty="0"/>
              <a:t>Enjoys spending time with friends, family and pets</a:t>
            </a:r>
          </a:p>
          <a:p>
            <a:pPr algn="l"/>
            <a:r>
              <a:rPr lang="en-US" sz="1600" dirty="0"/>
              <a:t>Likes tacos</a:t>
            </a:r>
          </a:p>
          <a:p>
            <a:pPr algn="l"/>
            <a:endParaRPr lang="en-US" sz="1600" dirty="0"/>
          </a:p>
          <a:p>
            <a:pPr algn="l"/>
            <a:endParaRPr lang="en-US" sz="1600" dirty="0"/>
          </a:p>
          <a:p>
            <a:pPr algn="l"/>
            <a:endParaRPr lang="en-US" sz="1600" dirty="0"/>
          </a:p>
          <a:p>
            <a:pPr algn="l"/>
            <a:endParaRPr lang="en-US" sz="1600" dirty="0"/>
          </a:p>
          <a:p>
            <a:pPr algn="l"/>
            <a:endParaRPr lang="en-US" sz="1600" dirty="0"/>
          </a:p>
          <a:p>
            <a:pPr algn="l"/>
            <a:endParaRPr lang="en-US" sz="1600" dirty="0"/>
          </a:p>
          <a:p>
            <a:pPr algn="l"/>
            <a:endParaRPr lang="en-US" sz="1600" dirty="0"/>
          </a:p>
          <a:p>
            <a:pPr algn="l"/>
            <a:endParaRPr lang="en-US" dirty="0"/>
          </a:p>
          <a:p>
            <a:pPr algn="l"/>
            <a:endParaRPr lang="en-US" dirty="0"/>
          </a:p>
        </p:txBody>
      </p:sp>
      <p:pic>
        <p:nvPicPr>
          <p:cNvPr id="4" name="Picture 3" descr="A dog standing in the snow&#10;&#10;Description automatically generated">
            <a:extLst>
              <a:ext uri="{FF2B5EF4-FFF2-40B4-BE49-F238E27FC236}">
                <a16:creationId xmlns:a16="http://schemas.microsoft.com/office/drawing/2014/main" id="{BA898FAE-9002-7982-8C70-E204FF40D029}"/>
              </a:ext>
            </a:extLst>
          </p:cNvPr>
          <p:cNvPicPr>
            <a:picLocks noChangeAspect="1"/>
          </p:cNvPicPr>
          <p:nvPr/>
        </p:nvPicPr>
        <p:blipFill>
          <a:blip r:embed="rId3"/>
          <a:stretch>
            <a:fillRect/>
          </a:stretch>
        </p:blipFill>
        <p:spPr>
          <a:xfrm>
            <a:off x="2160617" y="2337738"/>
            <a:ext cx="1293105" cy="1972541"/>
          </a:xfrm>
          <a:prstGeom prst="rect">
            <a:avLst/>
          </a:prstGeom>
        </p:spPr>
      </p:pic>
      <p:pic>
        <p:nvPicPr>
          <p:cNvPr id="5" name="Picture 4" descr="A cat lying down looking up&#10;&#10;Description automatically generated">
            <a:extLst>
              <a:ext uri="{FF2B5EF4-FFF2-40B4-BE49-F238E27FC236}">
                <a16:creationId xmlns:a16="http://schemas.microsoft.com/office/drawing/2014/main" id="{66BED2F3-8A46-2070-16B4-03E27FFEF73E}"/>
              </a:ext>
            </a:extLst>
          </p:cNvPr>
          <p:cNvPicPr>
            <a:picLocks noChangeAspect="1"/>
          </p:cNvPicPr>
          <p:nvPr/>
        </p:nvPicPr>
        <p:blipFill>
          <a:blip r:embed="rId4"/>
          <a:stretch>
            <a:fillRect/>
          </a:stretch>
        </p:blipFill>
        <p:spPr>
          <a:xfrm>
            <a:off x="4373461" y="2340610"/>
            <a:ext cx="2418864" cy="1969077"/>
          </a:xfrm>
          <a:prstGeom prst="rect">
            <a:avLst/>
          </a:prstGeom>
        </p:spPr>
      </p:pic>
      <p:sp>
        <p:nvSpPr>
          <p:cNvPr id="6" name="TextBox 5">
            <a:extLst>
              <a:ext uri="{FF2B5EF4-FFF2-40B4-BE49-F238E27FC236}">
                <a16:creationId xmlns:a16="http://schemas.microsoft.com/office/drawing/2014/main" id="{9F16301D-D24E-BF14-05AD-86BBF72710CB}"/>
              </a:ext>
            </a:extLst>
          </p:cNvPr>
          <p:cNvSpPr txBox="1"/>
          <p:nvPr/>
        </p:nvSpPr>
        <p:spPr>
          <a:xfrm>
            <a:off x="2436501" y="4437846"/>
            <a:ext cx="125497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Tyrion</a:t>
            </a:r>
          </a:p>
        </p:txBody>
      </p:sp>
      <p:sp>
        <p:nvSpPr>
          <p:cNvPr id="7" name="TextBox 6">
            <a:extLst>
              <a:ext uri="{FF2B5EF4-FFF2-40B4-BE49-F238E27FC236}">
                <a16:creationId xmlns:a16="http://schemas.microsoft.com/office/drawing/2014/main" id="{97C47F1C-5FFA-9FFA-DA93-53B411B69B1A}"/>
              </a:ext>
            </a:extLst>
          </p:cNvPr>
          <p:cNvSpPr txBox="1"/>
          <p:nvPr/>
        </p:nvSpPr>
        <p:spPr>
          <a:xfrm>
            <a:off x="5327306" y="4437846"/>
            <a:ext cx="181754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Griffin</a:t>
            </a:r>
          </a:p>
        </p:txBody>
      </p:sp>
    </p:spTree>
    <p:extLst>
      <p:ext uri="{BB962C8B-B14F-4D97-AF65-F5344CB8AC3E}">
        <p14:creationId xmlns:p14="http://schemas.microsoft.com/office/powerpoint/2010/main" val="989886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002F-E1FC-0EDE-72D9-B195B1CE7ED1}"/>
              </a:ext>
            </a:extLst>
          </p:cNvPr>
          <p:cNvSpPr>
            <a:spLocks noGrp="1"/>
          </p:cNvSpPr>
          <p:nvPr>
            <p:ph type="title"/>
          </p:nvPr>
        </p:nvSpPr>
        <p:spPr>
          <a:xfrm>
            <a:off x="653325" y="364063"/>
            <a:ext cx="7704000" cy="572700"/>
          </a:xfrm>
        </p:spPr>
        <p:txBody>
          <a:bodyPr/>
          <a:lstStyle/>
          <a:p>
            <a:r>
              <a:rPr lang="en-US" dirty="0"/>
              <a:t>Anslie Waldrep</a:t>
            </a:r>
          </a:p>
        </p:txBody>
      </p:sp>
      <p:sp>
        <p:nvSpPr>
          <p:cNvPr id="3" name="Text Placeholder 2">
            <a:extLst>
              <a:ext uri="{FF2B5EF4-FFF2-40B4-BE49-F238E27FC236}">
                <a16:creationId xmlns:a16="http://schemas.microsoft.com/office/drawing/2014/main" id="{52368FAA-B7CF-B89B-FF0F-F9E3AB325D34}"/>
              </a:ext>
            </a:extLst>
          </p:cNvPr>
          <p:cNvSpPr>
            <a:spLocks noGrp="1"/>
          </p:cNvSpPr>
          <p:nvPr>
            <p:ph type="body" idx="1"/>
          </p:nvPr>
        </p:nvSpPr>
        <p:spPr>
          <a:xfrm>
            <a:off x="720000" y="941275"/>
            <a:ext cx="7704000" cy="3637500"/>
          </a:xfrm>
        </p:spPr>
        <p:txBody>
          <a:bodyPr/>
          <a:lstStyle/>
          <a:p>
            <a:pPr algn="l"/>
            <a:r>
              <a:rPr lang="en-US" sz="1600" dirty="0"/>
              <a:t>One of the CMC Interns this spring semester</a:t>
            </a:r>
            <a:endParaRPr lang="en-US" dirty="0"/>
          </a:p>
          <a:p>
            <a:pPr algn="l"/>
            <a:r>
              <a:rPr lang="en-US" sz="1600" dirty="0"/>
              <a:t>Currently pursuing my Master's Degree in Library and Information Science at the University of Iowa</a:t>
            </a:r>
          </a:p>
          <a:p>
            <a:pPr algn="l"/>
            <a:r>
              <a:rPr lang="en-US" sz="1600" dirty="0"/>
              <a:t>Also work at The Urbana Free Library as a Patron Services Specialist</a:t>
            </a:r>
          </a:p>
          <a:p>
            <a:pPr algn="l"/>
            <a:r>
              <a:rPr lang="en-US" sz="1600" dirty="0"/>
              <a:t>In my free time, I enjoy reading, puzzles and hanging out with my cats</a:t>
            </a:r>
          </a:p>
          <a:p>
            <a:pPr algn="l"/>
            <a:endParaRPr lang="en-US" sz="1600" dirty="0"/>
          </a:p>
          <a:p>
            <a:pPr algn="l"/>
            <a:endParaRPr lang="en-US" sz="1600" dirty="0"/>
          </a:p>
          <a:p>
            <a:pPr algn="l"/>
            <a:endParaRPr lang="en-US" dirty="0"/>
          </a:p>
          <a:p>
            <a:pPr algn="l"/>
            <a:endParaRPr lang="en-US" dirty="0"/>
          </a:p>
        </p:txBody>
      </p:sp>
      <p:pic>
        <p:nvPicPr>
          <p:cNvPr id="4" name="Picture 3" descr="A cat lying on a couch&#10;&#10;Description automatically generated">
            <a:extLst>
              <a:ext uri="{FF2B5EF4-FFF2-40B4-BE49-F238E27FC236}">
                <a16:creationId xmlns:a16="http://schemas.microsoft.com/office/drawing/2014/main" id="{481C3750-37BC-68E0-812E-9C11B2DC6A2F}"/>
              </a:ext>
            </a:extLst>
          </p:cNvPr>
          <p:cNvPicPr>
            <a:picLocks noChangeAspect="1"/>
          </p:cNvPicPr>
          <p:nvPr/>
        </p:nvPicPr>
        <p:blipFill>
          <a:blip r:embed="rId3"/>
          <a:stretch>
            <a:fillRect/>
          </a:stretch>
        </p:blipFill>
        <p:spPr>
          <a:xfrm rot="5400000">
            <a:off x="2129859" y="2669574"/>
            <a:ext cx="2034657" cy="1535762"/>
          </a:xfrm>
          <a:prstGeom prst="rect">
            <a:avLst/>
          </a:prstGeom>
        </p:spPr>
      </p:pic>
      <p:pic>
        <p:nvPicPr>
          <p:cNvPr id="5" name="Picture 4" descr="A cat lying on a blanket&#10;&#10;Description automatically generated">
            <a:extLst>
              <a:ext uri="{FF2B5EF4-FFF2-40B4-BE49-F238E27FC236}">
                <a16:creationId xmlns:a16="http://schemas.microsoft.com/office/drawing/2014/main" id="{A9CB191C-453E-EB5A-4C64-9181BBD7FA47}"/>
              </a:ext>
            </a:extLst>
          </p:cNvPr>
          <p:cNvPicPr>
            <a:picLocks noChangeAspect="1"/>
          </p:cNvPicPr>
          <p:nvPr/>
        </p:nvPicPr>
        <p:blipFill>
          <a:blip r:embed="rId4"/>
          <a:stretch>
            <a:fillRect/>
          </a:stretch>
        </p:blipFill>
        <p:spPr>
          <a:xfrm rot="5400000">
            <a:off x="4259377" y="2699995"/>
            <a:ext cx="2002195" cy="1500772"/>
          </a:xfrm>
          <a:prstGeom prst="rect">
            <a:avLst/>
          </a:prstGeom>
        </p:spPr>
      </p:pic>
    </p:spTree>
    <p:extLst>
      <p:ext uri="{BB962C8B-B14F-4D97-AF65-F5344CB8AC3E}">
        <p14:creationId xmlns:p14="http://schemas.microsoft.com/office/powerpoint/2010/main" val="3709476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002F-E1FC-0EDE-72D9-B195B1CE7ED1}"/>
              </a:ext>
            </a:extLst>
          </p:cNvPr>
          <p:cNvSpPr>
            <a:spLocks noGrp="1"/>
          </p:cNvSpPr>
          <p:nvPr>
            <p:ph type="title"/>
          </p:nvPr>
        </p:nvSpPr>
        <p:spPr>
          <a:xfrm>
            <a:off x="719195" y="250903"/>
            <a:ext cx="7704000" cy="572700"/>
          </a:xfrm>
        </p:spPr>
        <p:txBody>
          <a:bodyPr/>
          <a:lstStyle/>
          <a:p>
            <a:r>
              <a:rPr lang="en-US" dirty="0"/>
              <a:t>What is AI?</a:t>
            </a:r>
          </a:p>
        </p:txBody>
      </p:sp>
      <p:sp>
        <p:nvSpPr>
          <p:cNvPr id="3" name="Text Placeholder 2">
            <a:extLst>
              <a:ext uri="{FF2B5EF4-FFF2-40B4-BE49-F238E27FC236}">
                <a16:creationId xmlns:a16="http://schemas.microsoft.com/office/drawing/2014/main" id="{52368FAA-B7CF-B89B-FF0F-F9E3AB325D34}"/>
              </a:ext>
            </a:extLst>
          </p:cNvPr>
          <p:cNvSpPr>
            <a:spLocks noGrp="1"/>
          </p:cNvSpPr>
          <p:nvPr>
            <p:ph type="body" idx="1"/>
          </p:nvPr>
        </p:nvSpPr>
        <p:spPr>
          <a:xfrm>
            <a:off x="929550" y="1058588"/>
            <a:ext cx="6884850" cy="3251738"/>
          </a:xfrm>
        </p:spPr>
        <p:txBody>
          <a:bodyPr/>
          <a:lstStyle/>
          <a:p>
            <a:pPr algn="l"/>
            <a:r>
              <a:rPr lang="en-US" sz="1600" dirty="0"/>
              <a:t>AI = Artificial Intelligence</a:t>
            </a:r>
            <a:endParaRPr lang="en-US" dirty="0"/>
          </a:p>
          <a:p>
            <a:pPr algn="l"/>
            <a:r>
              <a:rPr lang="en-US" sz="1600" dirty="0">
                <a:solidFill>
                  <a:srgbClr val="2A2A2A"/>
                </a:solidFill>
              </a:rPr>
              <a:t>Open AI's definition - "highly autonomous systems that outperform humans at most economically valuable work"</a:t>
            </a:r>
          </a:p>
          <a:p>
            <a:pPr algn="l"/>
            <a:r>
              <a:rPr lang="en-US" sz="1600" dirty="0"/>
              <a:t>Examples of free AI (AI that the public has access to)</a:t>
            </a:r>
          </a:p>
          <a:p>
            <a:pPr lvl="1"/>
            <a:r>
              <a:rPr lang="en-US" sz="1600" dirty="0"/>
              <a:t>ChatGPT – November 2022</a:t>
            </a:r>
          </a:p>
          <a:p>
            <a:pPr lvl="1"/>
            <a:r>
              <a:rPr lang="en-US" sz="1600" dirty="0" err="1"/>
              <a:t>BingAI</a:t>
            </a:r>
            <a:r>
              <a:rPr lang="en-US" sz="1600" dirty="0"/>
              <a:t> – February 2023</a:t>
            </a:r>
          </a:p>
          <a:p>
            <a:pPr lvl="1"/>
            <a:r>
              <a:rPr lang="en-US" sz="1600" dirty="0"/>
              <a:t>Bard/Gemini  - March 2023</a:t>
            </a:r>
            <a:endParaRPr lang="en-US" dirty="0"/>
          </a:p>
          <a:p>
            <a:pPr algn="l"/>
            <a:r>
              <a:rPr lang="en-US" sz="1600" dirty="0">
                <a:cs typeface="Arial"/>
              </a:rPr>
              <a:t>Biggest question with AI</a:t>
            </a:r>
          </a:p>
          <a:p>
            <a:pPr lvl="1" algn="l"/>
            <a:r>
              <a:rPr lang="en-US" sz="1600" dirty="0">
                <a:cs typeface="Arial"/>
              </a:rPr>
              <a:t>How to evaluate the information coming from these sources?</a:t>
            </a:r>
            <a:endParaRPr lang="en-US" dirty="0"/>
          </a:p>
          <a:p>
            <a:pPr lvl="2">
              <a:buFont typeface="Wingdings"/>
              <a:buChar char="§"/>
            </a:pPr>
            <a:r>
              <a:rPr lang="en-US" sz="1600" dirty="0">
                <a:cs typeface="Arial"/>
              </a:rPr>
              <a:t>ChatGPT 3.5</a:t>
            </a:r>
          </a:p>
          <a:p>
            <a:endParaRPr lang="en-US" dirty="0"/>
          </a:p>
        </p:txBody>
      </p:sp>
    </p:spTree>
    <p:extLst>
      <p:ext uri="{BB962C8B-B14F-4D97-AF65-F5344CB8AC3E}">
        <p14:creationId xmlns:p14="http://schemas.microsoft.com/office/powerpoint/2010/main" val="1117738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002F-E1FC-0EDE-72D9-B195B1CE7ED1}"/>
              </a:ext>
            </a:extLst>
          </p:cNvPr>
          <p:cNvSpPr>
            <a:spLocks noGrp="1"/>
          </p:cNvSpPr>
          <p:nvPr>
            <p:ph type="title"/>
          </p:nvPr>
        </p:nvSpPr>
        <p:spPr>
          <a:xfrm>
            <a:off x="776345" y="412828"/>
            <a:ext cx="7704000" cy="572700"/>
          </a:xfrm>
        </p:spPr>
        <p:txBody>
          <a:bodyPr/>
          <a:lstStyle/>
          <a:p>
            <a:r>
              <a:rPr lang="en-US" dirty="0"/>
              <a:t>What Can AI Do?</a:t>
            </a:r>
          </a:p>
        </p:txBody>
      </p:sp>
      <p:sp>
        <p:nvSpPr>
          <p:cNvPr id="3" name="Text Placeholder 2">
            <a:extLst>
              <a:ext uri="{FF2B5EF4-FFF2-40B4-BE49-F238E27FC236}">
                <a16:creationId xmlns:a16="http://schemas.microsoft.com/office/drawing/2014/main" id="{52368FAA-B7CF-B89B-FF0F-F9E3AB325D34}"/>
              </a:ext>
            </a:extLst>
          </p:cNvPr>
          <p:cNvSpPr>
            <a:spLocks noGrp="1"/>
          </p:cNvSpPr>
          <p:nvPr>
            <p:ph type="body" idx="1"/>
          </p:nvPr>
        </p:nvSpPr>
        <p:spPr>
          <a:xfrm>
            <a:off x="720000" y="1139551"/>
            <a:ext cx="7704000" cy="3637500"/>
          </a:xfrm>
        </p:spPr>
        <p:txBody>
          <a:bodyPr/>
          <a:lstStyle/>
          <a:p>
            <a:pPr algn="l"/>
            <a:r>
              <a:rPr lang="en-US" sz="1600" dirty="0"/>
              <a:t>Chat</a:t>
            </a:r>
            <a:br>
              <a:rPr lang="en-US" sz="1600" dirty="0"/>
            </a:br>
            <a:endParaRPr lang="en-US"/>
          </a:p>
          <a:p>
            <a:pPr algn="l"/>
            <a:r>
              <a:rPr lang="en-US" sz="1600" dirty="0"/>
              <a:t>Image</a:t>
            </a:r>
            <a:br>
              <a:rPr lang="en-US" sz="1600" dirty="0"/>
            </a:br>
            <a:endParaRPr lang="en-US"/>
          </a:p>
          <a:p>
            <a:pPr algn="l"/>
            <a:r>
              <a:rPr lang="en-US" sz="1600" dirty="0"/>
              <a:t>Video </a:t>
            </a:r>
            <a:endParaRPr lang="en-US" dirty="0"/>
          </a:p>
          <a:p>
            <a:pPr algn="l"/>
            <a:endParaRPr lang="en-US" dirty="0"/>
          </a:p>
          <a:p>
            <a:pPr algn="l"/>
            <a:endParaRPr lang="en-US" dirty="0"/>
          </a:p>
          <a:p>
            <a:pPr algn="l"/>
            <a:endParaRPr lang="en-US" dirty="0"/>
          </a:p>
        </p:txBody>
      </p:sp>
    </p:spTree>
    <p:extLst>
      <p:ext uri="{BB962C8B-B14F-4D97-AF65-F5344CB8AC3E}">
        <p14:creationId xmlns:p14="http://schemas.microsoft.com/office/powerpoint/2010/main" val="3981234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002F-E1FC-0EDE-72D9-B195B1CE7ED1}"/>
              </a:ext>
            </a:extLst>
          </p:cNvPr>
          <p:cNvSpPr>
            <a:spLocks noGrp="1"/>
          </p:cNvSpPr>
          <p:nvPr>
            <p:ph type="title"/>
          </p:nvPr>
        </p:nvSpPr>
        <p:spPr>
          <a:xfrm>
            <a:off x="762057" y="412828"/>
            <a:ext cx="7704000" cy="572700"/>
          </a:xfrm>
        </p:spPr>
        <p:txBody>
          <a:bodyPr/>
          <a:lstStyle/>
          <a:p>
            <a:r>
              <a:rPr lang="en-US" dirty="0"/>
              <a:t>Challenges with implementing AI</a:t>
            </a:r>
          </a:p>
        </p:txBody>
      </p:sp>
      <p:sp>
        <p:nvSpPr>
          <p:cNvPr id="3" name="Text Placeholder 2">
            <a:extLst>
              <a:ext uri="{FF2B5EF4-FFF2-40B4-BE49-F238E27FC236}">
                <a16:creationId xmlns:a16="http://schemas.microsoft.com/office/drawing/2014/main" id="{52368FAA-B7CF-B89B-FF0F-F9E3AB325D34}"/>
              </a:ext>
            </a:extLst>
          </p:cNvPr>
          <p:cNvSpPr>
            <a:spLocks noGrp="1"/>
          </p:cNvSpPr>
          <p:nvPr>
            <p:ph type="body" idx="1"/>
          </p:nvPr>
        </p:nvSpPr>
        <p:spPr>
          <a:xfrm>
            <a:off x="720000" y="1282426"/>
            <a:ext cx="7704000" cy="3637500"/>
          </a:xfrm>
        </p:spPr>
        <p:txBody>
          <a:bodyPr/>
          <a:lstStyle/>
          <a:p>
            <a:pPr algn="l"/>
            <a:r>
              <a:rPr lang="en-US" sz="1600" dirty="0"/>
              <a:t>Technological Constraints</a:t>
            </a:r>
            <a:endParaRPr lang="en-US" dirty="0"/>
          </a:p>
          <a:p>
            <a:pPr lvl="1"/>
            <a:r>
              <a:rPr lang="en-US" sz="1600" dirty="0"/>
              <a:t>Smaller libraries might not have the resources to maintain AI</a:t>
            </a:r>
          </a:p>
          <a:p>
            <a:pPr lvl="1"/>
            <a:r>
              <a:rPr lang="en-US" sz="1600" dirty="0"/>
              <a:t>Need to have a level of digital literacy to understand how to access but also use the AI technology</a:t>
            </a:r>
          </a:p>
          <a:p>
            <a:pPr algn="l"/>
            <a:r>
              <a:rPr lang="en-US" sz="1600" dirty="0"/>
              <a:t>Rapid pace of technology change</a:t>
            </a:r>
          </a:p>
          <a:p>
            <a:pPr lvl="1"/>
            <a:r>
              <a:rPr lang="en-US" sz="1600" dirty="0"/>
              <a:t>Since AI is constantly changing, libraries will have to update their systems and learn the new developments</a:t>
            </a:r>
          </a:p>
          <a:p>
            <a:pPr algn="l"/>
            <a:r>
              <a:rPr lang="en-US" sz="1600" dirty="0"/>
              <a:t>Ethical and privacy concerns</a:t>
            </a:r>
          </a:p>
          <a:p>
            <a:pPr lvl="1"/>
            <a:r>
              <a:rPr lang="en-US" sz="1600" dirty="0"/>
              <a:t>AI relies on data to function – this data could consist of patron data that is sensitive</a:t>
            </a:r>
          </a:p>
          <a:p>
            <a:pPr lvl="2"/>
            <a:r>
              <a:rPr lang="en-US" sz="1600" dirty="0"/>
              <a:t>Reader's advisory from AI – accessing their reading history</a:t>
            </a:r>
          </a:p>
          <a:p>
            <a:pPr lvl="1"/>
            <a:r>
              <a:rPr lang="en-US" sz="1600" dirty="0"/>
              <a:t>How can we protect data while also having access to a service that can be beneficial to our library?</a:t>
            </a:r>
          </a:p>
          <a:p>
            <a:pPr algn="l"/>
            <a:endParaRPr lang="en-US" sz="1600" dirty="0"/>
          </a:p>
          <a:p>
            <a:pPr algn="l"/>
            <a:endParaRPr lang="en-US" dirty="0"/>
          </a:p>
          <a:p>
            <a:pPr algn="l"/>
            <a:endParaRPr lang="en-US" dirty="0"/>
          </a:p>
        </p:txBody>
      </p:sp>
    </p:spTree>
    <p:extLst>
      <p:ext uri="{BB962C8B-B14F-4D97-AF65-F5344CB8AC3E}">
        <p14:creationId xmlns:p14="http://schemas.microsoft.com/office/powerpoint/2010/main" val="4194875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27627-D079-7E66-BC1F-F63A4958EBAE}"/>
              </a:ext>
            </a:extLst>
          </p:cNvPr>
          <p:cNvSpPr>
            <a:spLocks noGrp="1"/>
          </p:cNvSpPr>
          <p:nvPr>
            <p:ph type="title"/>
          </p:nvPr>
        </p:nvSpPr>
        <p:spPr/>
        <p:txBody>
          <a:bodyPr/>
          <a:lstStyle/>
          <a:p>
            <a:r>
              <a:rPr lang="en-US" dirty="0"/>
              <a:t>Challenges with implementing AI</a:t>
            </a:r>
            <a:endParaRPr lang="en-US">
              <a:solidFill>
                <a:srgbClr val="000000"/>
              </a:solidFill>
            </a:endParaRPr>
          </a:p>
          <a:p>
            <a:endParaRPr lang="en-US" dirty="0"/>
          </a:p>
        </p:txBody>
      </p:sp>
      <p:sp>
        <p:nvSpPr>
          <p:cNvPr id="3" name="Text Placeholder 2">
            <a:extLst>
              <a:ext uri="{FF2B5EF4-FFF2-40B4-BE49-F238E27FC236}">
                <a16:creationId xmlns:a16="http://schemas.microsoft.com/office/drawing/2014/main" id="{A751CDBF-E405-4C6B-6292-30234C58BCA3}"/>
              </a:ext>
            </a:extLst>
          </p:cNvPr>
          <p:cNvSpPr>
            <a:spLocks noGrp="1"/>
          </p:cNvSpPr>
          <p:nvPr>
            <p:ph type="body" idx="1"/>
          </p:nvPr>
        </p:nvSpPr>
        <p:spPr/>
        <p:txBody>
          <a:bodyPr/>
          <a:lstStyle/>
          <a:p>
            <a:pPr marL="438150" indent="-285750"/>
            <a:r>
              <a:rPr lang="en-US" sz="1600" dirty="0"/>
              <a:t>Bias</a:t>
            </a:r>
          </a:p>
          <a:p>
            <a:pPr lvl="1"/>
            <a:r>
              <a:rPr lang="en-US" sz="1600" dirty="0"/>
              <a:t>Can come about from the data that is used to train the AI or from the person who made the AI (algorithmic bias)</a:t>
            </a:r>
          </a:p>
          <a:p>
            <a:pPr lvl="1"/>
            <a:r>
              <a:rPr lang="en-US" sz="1600" dirty="0"/>
              <a:t>Reader's Advisory – how will the recommendations be fair and unbiased</a:t>
            </a:r>
          </a:p>
          <a:p>
            <a:r>
              <a:rPr lang="en-US" sz="1600" dirty="0"/>
              <a:t>Not 100% perfect</a:t>
            </a:r>
          </a:p>
          <a:p>
            <a:pPr lvl="1"/>
            <a:r>
              <a:rPr lang="en-US" sz="1600" dirty="0"/>
              <a:t>AI is not perfect</a:t>
            </a:r>
          </a:p>
          <a:p>
            <a:pPr lvl="1"/>
            <a:endParaRPr lang="en-US" sz="1600" dirty="0"/>
          </a:p>
          <a:p>
            <a:pPr lvl="1"/>
            <a:endParaRPr lang="en-US" sz="1600" dirty="0"/>
          </a:p>
        </p:txBody>
      </p:sp>
    </p:spTree>
    <p:extLst>
      <p:ext uri="{BB962C8B-B14F-4D97-AF65-F5344CB8AC3E}">
        <p14:creationId xmlns:p14="http://schemas.microsoft.com/office/powerpoint/2010/main" val="3012527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002F-E1FC-0EDE-72D9-B195B1CE7ED1}"/>
              </a:ext>
            </a:extLst>
          </p:cNvPr>
          <p:cNvSpPr>
            <a:spLocks noGrp="1"/>
          </p:cNvSpPr>
          <p:nvPr>
            <p:ph type="title"/>
          </p:nvPr>
        </p:nvSpPr>
        <p:spPr>
          <a:xfrm>
            <a:off x="776345" y="412828"/>
            <a:ext cx="7704000" cy="572700"/>
          </a:xfrm>
        </p:spPr>
        <p:txBody>
          <a:bodyPr/>
          <a:lstStyle/>
          <a:p>
            <a:r>
              <a:rPr lang="en-US" dirty="0"/>
              <a:t>Live demo </a:t>
            </a:r>
          </a:p>
        </p:txBody>
      </p:sp>
      <p:sp>
        <p:nvSpPr>
          <p:cNvPr id="3" name="Text Placeholder 2">
            <a:extLst>
              <a:ext uri="{FF2B5EF4-FFF2-40B4-BE49-F238E27FC236}">
                <a16:creationId xmlns:a16="http://schemas.microsoft.com/office/drawing/2014/main" id="{52368FAA-B7CF-B89B-FF0F-F9E3AB325D34}"/>
              </a:ext>
            </a:extLst>
          </p:cNvPr>
          <p:cNvSpPr>
            <a:spLocks noGrp="1"/>
          </p:cNvSpPr>
          <p:nvPr>
            <p:ph type="body" idx="1"/>
          </p:nvPr>
        </p:nvSpPr>
        <p:spPr>
          <a:xfrm>
            <a:off x="720000" y="1139551"/>
            <a:ext cx="7704000" cy="3637500"/>
          </a:xfrm>
        </p:spPr>
        <p:txBody>
          <a:bodyPr/>
          <a:lstStyle/>
          <a:p>
            <a:pPr marL="323850" indent="-171450" algn="l"/>
            <a:r>
              <a:rPr lang="en-US" sz="1600" dirty="0"/>
              <a:t>Querying</a:t>
            </a:r>
          </a:p>
          <a:p>
            <a:pPr marL="323850" indent="-171450" algn="l"/>
            <a:endParaRPr lang="en-US" sz="1600" dirty="0"/>
          </a:p>
          <a:p>
            <a:pPr marL="323850" indent="-171450" algn="l"/>
            <a:r>
              <a:rPr lang="en-US" sz="1600" dirty="0"/>
              <a:t>Call numbers</a:t>
            </a:r>
          </a:p>
          <a:p>
            <a:pPr marL="323850" indent="-171450" algn="l"/>
            <a:endParaRPr lang="en-US" sz="1600" dirty="0"/>
          </a:p>
          <a:p>
            <a:pPr marL="323850" indent="-171450" algn="l"/>
            <a:r>
              <a:rPr lang="en-US" sz="1600" dirty="0"/>
              <a:t>Subject headings</a:t>
            </a:r>
          </a:p>
          <a:p>
            <a:pPr marL="323850" indent="-171450" algn="l"/>
            <a:endParaRPr lang="en-US" sz="1600" dirty="0"/>
          </a:p>
          <a:p>
            <a:pPr marL="323850" indent="-171450" algn="l"/>
            <a:r>
              <a:rPr lang="en-US" sz="1600" dirty="0"/>
              <a:t>Library promotion</a:t>
            </a:r>
          </a:p>
          <a:p>
            <a:pPr marL="323850" indent="-171450" algn="l"/>
            <a:endParaRPr lang="en-US" sz="1600" dirty="0"/>
          </a:p>
          <a:p>
            <a:pPr marL="323850" indent="-171450" algn="l"/>
            <a:r>
              <a:rPr lang="en-US" sz="1600" dirty="0"/>
              <a:t>Bib  Records</a:t>
            </a:r>
          </a:p>
          <a:p>
            <a:pPr marL="152400" indent="0" algn="l">
              <a:buNone/>
            </a:pPr>
            <a:endParaRPr lang="en-US" dirty="0"/>
          </a:p>
          <a:p>
            <a:pPr marL="152400" indent="0" algn="l">
              <a:buNone/>
            </a:pPr>
            <a:r>
              <a:rPr lang="en-US" dirty="0"/>
              <a:t> </a:t>
            </a:r>
          </a:p>
        </p:txBody>
      </p:sp>
    </p:spTree>
    <p:extLst>
      <p:ext uri="{BB962C8B-B14F-4D97-AF65-F5344CB8AC3E}">
        <p14:creationId xmlns:p14="http://schemas.microsoft.com/office/powerpoint/2010/main" val="4068416587"/>
      </p:ext>
    </p:extLst>
  </p:cSld>
  <p:clrMapOvr>
    <a:masterClrMapping/>
  </p:clrMapOvr>
</p:sld>
</file>

<file path=ppt/theme/theme1.xml><?xml version="1.0" encoding="utf-8"?>
<a:theme xmlns:a="http://schemas.openxmlformats.org/drawingml/2006/main" name="Innovate Business Plan by Slidesgo">
  <a:themeElements>
    <a:clrScheme name="Simple Light">
      <a:dk1>
        <a:srgbClr val="2A2A2A"/>
      </a:dk1>
      <a:lt1>
        <a:srgbClr val="FFFFFF"/>
      </a:lt1>
      <a:dk2>
        <a:srgbClr val="B7B3F0"/>
      </a:dk2>
      <a:lt2>
        <a:srgbClr val="E1BDF7"/>
      </a:lt2>
      <a:accent1>
        <a:srgbClr val="A6CEF2"/>
      </a:accent1>
      <a:accent2>
        <a:srgbClr val="C2C2C2"/>
      </a:accent2>
      <a:accent3>
        <a:srgbClr val="FFFFFF"/>
      </a:accent3>
      <a:accent4>
        <a:srgbClr val="FFFFFF"/>
      </a:accent4>
      <a:accent5>
        <a:srgbClr val="FFFFFF"/>
      </a:accent5>
      <a:accent6>
        <a:srgbClr val="FFFFFF"/>
      </a:accent6>
      <a:hlink>
        <a:srgbClr val="2A2A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889</Words>
  <Application>Microsoft Office PowerPoint</Application>
  <PresentationFormat>On-screen Show (16:9)</PresentationFormat>
  <Paragraphs>155</Paragraphs>
  <Slides>17</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Georgia</vt:lpstr>
      <vt:lpstr>Raleway</vt:lpstr>
      <vt:lpstr>Calibri</vt:lpstr>
      <vt:lpstr>Blinker</vt:lpstr>
      <vt:lpstr>Righteous</vt:lpstr>
      <vt:lpstr>Nunito Light</vt:lpstr>
      <vt:lpstr>Wingdings</vt:lpstr>
      <vt:lpstr>Innovate Business Plan by Slidesgo</vt:lpstr>
      <vt:lpstr>AI and the Library World</vt:lpstr>
      <vt:lpstr>Agenda</vt:lpstr>
      <vt:lpstr>Eric McKinney  </vt:lpstr>
      <vt:lpstr>Anslie Waldrep</vt:lpstr>
      <vt:lpstr>What is AI?</vt:lpstr>
      <vt:lpstr>What Can AI Do?</vt:lpstr>
      <vt:lpstr>Challenges with implementing AI</vt:lpstr>
      <vt:lpstr>Challenges with implementing AI </vt:lpstr>
      <vt:lpstr>Live demo </vt:lpstr>
      <vt:lpstr>Querying    “Generative AI has the potential to change the world in ways that we can’t even imagine. It has the power to create new ideas, products, and services that will make our lives easier, more productive, and more creative. It also has the potential to solve some of the world’s biggest problems, such as climate change, poverty, and disease.”  Bill Gates  </vt:lpstr>
      <vt:lpstr>Call numbers  </vt:lpstr>
      <vt:lpstr>Subject Headings  </vt:lpstr>
      <vt:lpstr>Library Promotion </vt:lpstr>
      <vt:lpstr>Bib. Records </vt:lpstr>
      <vt:lpstr>References </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INNOVATE BUSINESS PLAN</dc:title>
  <cp:lastModifiedBy>Eric McKinney</cp:lastModifiedBy>
  <cp:revision>722</cp:revision>
  <dcterms:modified xsi:type="dcterms:W3CDTF">2024-04-18T13:53:18Z</dcterms:modified>
</cp:coreProperties>
</file>